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9424"/>
            <a:ext cx="9448800" cy="914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Gold price prediction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project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821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6120" y="795527"/>
            <a:ext cx="4087368" cy="99669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Dataset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A </a:t>
            </a:r>
            <a:r>
              <a:rPr lang="en-US" sz="3600" b="1" dirty="0"/>
              <a:t>dataset,</a:t>
            </a:r>
            <a:r>
              <a:rPr lang="en-US" sz="3600" dirty="0"/>
              <a:t> as the name suggests, is a collection of data. In Machine Learning projects, we always need a </a:t>
            </a:r>
            <a:r>
              <a:rPr lang="en-US" sz="3600" b="1" dirty="0"/>
              <a:t>dataset</a:t>
            </a:r>
            <a:r>
              <a:rPr lang="en-US" sz="3600" dirty="0"/>
              <a:t>. Firstly, we need the training dataset to train our model, to help it predict. Then, we use testing datasets to predict and check how accurate is our model.</a:t>
            </a:r>
            <a:r>
              <a:rPr lang="en-US" u="sng" dirty="0"/>
              <a:t/>
            </a:r>
            <a:br>
              <a:rPr lang="en-US" u="sng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7016" y="475487"/>
            <a:ext cx="3450336" cy="1197865"/>
          </a:xfrm>
        </p:spPr>
        <p:txBody>
          <a:bodyPr/>
          <a:lstStyle/>
          <a:p>
            <a:r>
              <a:rPr lang="en-US" dirty="0" smtClean="0"/>
              <a:t>Work 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93925"/>
            <a:ext cx="9921240" cy="4563491"/>
          </a:xfrm>
        </p:spPr>
      </p:pic>
    </p:spTree>
    <p:extLst>
      <p:ext uri="{BB962C8B-B14F-4D97-AF65-F5344CB8AC3E}">
        <p14:creationId xmlns:p14="http://schemas.microsoft.com/office/powerpoint/2010/main" val="1594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36357"/>
            <a:ext cx="8610600" cy="1293028"/>
          </a:xfrm>
        </p:spPr>
        <p:txBody>
          <a:bodyPr/>
          <a:lstStyle/>
          <a:p>
            <a:r>
              <a:rPr lang="en-US" b="1" u="sng" dirty="0"/>
              <a:t>Importing the dependencies :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</a:t>
            </a:r>
            <a:r>
              <a:rPr lang="en-US" dirty="0" smtClean="0"/>
              <a:t>pd</a:t>
            </a:r>
          </a:p>
          <a:p>
            <a:r>
              <a:rPr lang="en-US" dirty="0"/>
              <a:t>import matplotlib.pyplot as </a:t>
            </a:r>
            <a:r>
              <a:rPr lang="en-US" dirty="0" smtClean="0"/>
              <a:t>plt</a:t>
            </a:r>
          </a:p>
          <a:p>
            <a:r>
              <a:rPr lang="en-US" dirty="0"/>
              <a:t>import seaborn as </a:t>
            </a:r>
            <a:r>
              <a:rPr lang="en-US" dirty="0" smtClean="0"/>
              <a:t>sns</a:t>
            </a:r>
          </a:p>
          <a:p>
            <a:r>
              <a:rPr lang="en-US" dirty="0"/>
              <a:t>from sklearn.model_selection import </a:t>
            </a:r>
            <a:r>
              <a:rPr lang="en-US" dirty="0" smtClean="0"/>
              <a:t>train_test_split</a:t>
            </a:r>
          </a:p>
          <a:p>
            <a:r>
              <a:rPr lang="en-US" dirty="0"/>
              <a:t>from sklearn.ensemble import </a:t>
            </a:r>
            <a:r>
              <a:rPr lang="en-US" dirty="0" smtClean="0"/>
              <a:t>RandomForestRegressor</a:t>
            </a:r>
          </a:p>
          <a:p>
            <a:r>
              <a:rPr lang="en-US" dirty="0"/>
              <a:t>from sklearn import metrics</a:t>
            </a:r>
          </a:p>
        </p:txBody>
      </p:sp>
    </p:spTree>
    <p:extLst>
      <p:ext uri="{BB962C8B-B14F-4D97-AF65-F5344CB8AC3E}">
        <p14:creationId xmlns:p14="http://schemas.microsoft.com/office/powerpoint/2010/main" val="42707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7752" y="663789"/>
            <a:ext cx="3761232" cy="1293028"/>
          </a:xfrm>
        </p:spPr>
        <p:txBody>
          <a:bodyPr/>
          <a:lstStyle/>
          <a:p>
            <a:r>
              <a:rPr lang="en-US" b="1" u="sng" dirty="0"/>
              <a:t>Conclusion 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saw in this project, we first train a machine learning model, then use the trained model for prediction. Similarly, any model can be made much more precise, by feeding a very large dataset, to get a very accurate score (but it will be pretty time-consuming). </a:t>
            </a:r>
            <a:r>
              <a:rPr lang="en-US"/>
              <a:t>For a beginner, I feel the dataset that I had used was pretty decent.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73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31720" y="983828"/>
            <a:ext cx="7208520" cy="3322995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 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7448572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86</TotalTime>
  <Words>112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Gold price prediction</vt:lpstr>
      <vt:lpstr>Dataset</vt:lpstr>
      <vt:lpstr>Work flow</vt:lpstr>
      <vt:lpstr>Importing the dependencies :  </vt:lpstr>
      <vt:lpstr>Conclusion 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prediction</dc:title>
  <dc:creator>Nabeela</dc:creator>
  <cp:lastModifiedBy>Nabeela</cp:lastModifiedBy>
  <cp:revision>10</cp:revision>
  <dcterms:created xsi:type="dcterms:W3CDTF">2022-03-28T04:37:29Z</dcterms:created>
  <dcterms:modified xsi:type="dcterms:W3CDTF">2022-04-27T07:31:55Z</dcterms:modified>
</cp:coreProperties>
</file>