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18E2-3220-4F37-A1A9-C9640F0ED92F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9260-E335-4186-B300-0713E5EB21E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600" y="152400"/>
            <a:ext cx="77724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191000" y="2743200"/>
            <a:ext cx="1524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48400" y="43434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248400" y="26670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76400" y="43434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Article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114800" y="43434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676400" y="27432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172200" y="1447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114800" y="13716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600200" y="1447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85800" y="304800"/>
            <a:ext cx="746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-and Header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cimdata.de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Student</dc:creator>
  <cp:lastModifiedBy>Student</cp:lastModifiedBy>
  <cp:revision>1</cp:revision>
  <dcterms:created xsi:type="dcterms:W3CDTF">2021-04-19T22:33:56Z</dcterms:created>
  <dcterms:modified xsi:type="dcterms:W3CDTF">2021-04-19T22:35:59Z</dcterms:modified>
</cp:coreProperties>
</file>