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b8bb99fb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b8bb99fb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01c04ff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01c04ff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01c04ff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01c04ff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b8bb99fb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b8bb99fb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b8bb99fb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b8bb99fb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b8bb99fb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b8bb99fb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b8bb99fb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b8bb99fb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8bb99fb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b8bb99fb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b8bb99fb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b8bb99fb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b8bb99fb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b8bb99fb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01c04ff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01c04ff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Exportaciones de café colombiano</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Yoan Esteban López</a:t>
            </a:r>
            <a:endParaRPr/>
          </a:p>
          <a:p>
            <a:pPr indent="0" lvl="0" marL="0" rtl="0" algn="l">
              <a:spcBef>
                <a:spcPts val="0"/>
              </a:spcBef>
              <a:spcAft>
                <a:spcPts val="0"/>
              </a:spcAft>
              <a:buNone/>
            </a:pPr>
            <a:r>
              <a:rPr lang="es"/>
              <a:t>Mauricio Bueno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idx="1" type="body"/>
          </p:nvPr>
        </p:nvSpPr>
        <p:spPr>
          <a:xfrm>
            <a:off x="1303800" y="840525"/>
            <a:ext cx="7030500" cy="3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Funciones polinomiales</a:t>
            </a:r>
            <a:endParaRPr sz="1500"/>
          </a:p>
          <a:p>
            <a:pPr indent="0" lvl="0" marL="0" rtl="0" algn="l">
              <a:spcBef>
                <a:spcPts val="1600"/>
              </a:spcBef>
              <a:spcAft>
                <a:spcPts val="1600"/>
              </a:spcAft>
              <a:buNone/>
            </a:pPr>
            <a:r>
              <a:t/>
            </a:r>
            <a:endParaRPr sz="1500"/>
          </a:p>
        </p:txBody>
      </p:sp>
      <p:pic>
        <p:nvPicPr>
          <p:cNvPr id="333" name="Google Shape;333;p22"/>
          <p:cNvPicPr preferRelativeResize="0"/>
          <p:nvPr/>
        </p:nvPicPr>
        <p:blipFill>
          <a:blip r:embed="rId3">
            <a:alphaModFix/>
          </a:blip>
          <a:stretch>
            <a:fillRect/>
          </a:stretch>
        </p:blipFill>
        <p:spPr>
          <a:xfrm>
            <a:off x="2195575" y="1417600"/>
            <a:ext cx="4752875" cy="3564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endParaRPr/>
          </a:p>
        </p:txBody>
      </p:sp>
      <p:sp>
        <p:nvSpPr>
          <p:cNvPr id="339" name="Google Shape;339;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Bajo nuestro criterio seleccionamos la función polinomial de grado 4 ya que es la que </a:t>
            </a:r>
            <a:r>
              <a:rPr lang="es" sz="1500"/>
              <a:t>más</a:t>
            </a:r>
            <a:r>
              <a:rPr lang="es" sz="1500"/>
              <a:t> se ajusta al </a:t>
            </a:r>
            <a:r>
              <a:rPr lang="es" sz="1500"/>
              <a:t>patrón</a:t>
            </a:r>
            <a:r>
              <a:rPr lang="es" sz="1500"/>
              <a:t> de los datos y posteriormente se hace la predicción para determinar </a:t>
            </a:r>
            <a:r>
              <a:rPr lang="es" sz="1500"/>
              <a:t>cuánto</a:t>
            </a:r>
            <a:r>
              <a:rPr lang="es" sz="1500"/>
              <a:t> se exportará en millones de dólares de café colombiano en el último mes del año 2022</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4"/>
          <p:cNvPicPr preferRelativeResize="0"/>
          <p:nvPr/>
        </p:nvPicPr>
        <p:blipFill>
          <a:blip r:embed="rId3">
            <a:alphaModFix/>
          </a:blip>
          <a:stretch>
            <a:fillRect/>
          </a:stretch>
        </p:blipFill>
        <p:spPr>
          <a:xfrm>
            <a:off x="1541175" y="819500"/>
            <a:ext cx="6061625" cy="390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Descripción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500"/>
              <a:t>Teniendo en cuenta el valor de las  exportaciones mensuales que ha tenido el café colombiano desde el año 2000 hasta el mes de Agosto del año 2020 se desea hacer una predicción de </a:t>
            </a:r>
            <a:r>
              <a:rPr lang="es" sz="1500"/>
              <a:t>cuánto</a:t>
            </a:r>
            <a:r>
              <a:rPr lang="es" sz="1500"/>
              <a:t> se exportará en el último mes del año 2022</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Después de depurar los datos correspondientes (vector x, y) y no encontrar ningún dato  erróneo, se procede a ajustar la función plot_model a la problemática tratada.</a:t>
            </a:r>
            <a:endParaRPr sz="1600"/>
          </a:p>
          <a:p>
            <a:pPr indent="0" lvl="0" marL="0" rtl="0" algn="l">
              <a:spcBef>
                <a:spcPts val="1600"/>
              </a:spcBef>
              <a:spcAft>
                <a:spcPts val="1600"/>
              </a:spcAft>
              <a:buNone/>
            </a:pPr>
            <a:r>
              <a:rPr lang="es" sz="1600"/>
              <a:t>Se ajusta el método plt.xticks y el rango de linspace.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303800" y="351275"/>
            <a:ext cx="7030500" cy="418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t>Con los datos de los vectores </a:t>
            </a:r>
            <a:r>
              <a:rPr b="1" i="1" lang="es" sz="1600"/>
              <a:t>X</a:t>
            </a:r>
            <a:r>
              <a:rPr lang="es" sz="1600"/>
              <a:t> y </a:t>
            </a:r>
            <a:r>
              <a:rPr b="1" i="1" lang="es" sz="1600"/>
              <a:t>Y </a:t>
            </a:r>
            <a:r>
              <a:rPr lang="es" sz="1600"/>
              <a:t>se bosqueja la gráfica base </a:t>
            </a:r>
            <a:endParaRPr sz="1600"/>
          </a:p>
        </p:txBody>
      </p:sp>
      <p:pic>
        <p:nvPicPr>
          <p:cNvPr id="296" name="Google Shape;296;p16"/>
          <p:cNvPicPr preferRelativeResize="0"/>
          <p:nvPr/>
        </p:nvPicPr>
        <p:blipFill>
          <a:blip r:embed="rId3">
            <a:alphaModFix/>
          </a:blip>
          <a:stretch>
            <a:fillRect/>
          </a:stretch>
        </p:blipFill>
        <p:spPr>
          <a:xfrm>
            <a:off x="2208400" y="1103975"/>
            <a:ext cx="4727200" cy="354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59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Ajustes polinomiales</a:t>
            </a:r>
            <a:endParaRPr/>
          </a:p>
        </p:txBody>
      </p:sp>
      <p:sp>
        <p:nvSpPr>
          <p:cNvPr id="302" name="Google Shape;302;p17"/>
          <p:cNvSpPr txBox="1"/>
          <p:nvPr>
            <p:ph idx="1" type="body"/>
          </p:nvPr>
        </p:nvSpPr>
        <p:spPr>
          <a:xfrm>
            <a:off x="1303800" y="953425"/>
            <a:ext cx="7030500" cy="396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Con la ayuda del método </a:t>
            </a:r>
            <a:r>
              <a:rPr b="1" lang="es" sz="1500"/>
              <a:t>np.polyfit</a:t>
            </a:r>
            <a:r>
              <a:rPr lang="es" sz="1500"/>
              <a:t> se hace el ajuste polinomial de </a:t>
            </a:r>
            <a:r>
              <a:rPr lang="es" sz="1500"/>
              <a:t>mínimos</a:t>
            </a:r>
            <a:r>
              <a:rPr lang="es" sz="1500"/>
              <a:t> cuadrados y posteriormente con el método </a:t>
            </a:r>
            <a:r>
              <a:rPr b="1" lang="es" sz="1500"/>
              <a:t>sp.poly1d</a:t>
            </a:r>
            <a:r>
              <a:rPr lang="es" sz="1500"/>
              <a:t> se define nuestra función polinomial de grado 1 y graficamos</a:t>
            </a:r>
            <a:endParaRPr sz="1500"/>
          </a:p>
        </p:txBody>
      </p:sp>
      <p:pic>
        <p:nvPicPr>
          <p:cNvPr id="303" name="Google Shape;303;p17"/>
          <p:cNvPicPr preferRelativeResize="0"/>
          <p:nvPr/>
        </p:nvPicPr>
        <p:blipFill>
          <a:blip r:embed="rId3">
            <a:alphaModFix/>
          </a:blip>
          <a:stretch>
            <a:fillRect/>
          </a:stretch>
        </p:blipFill>
        <p:spPr>
          <a:xfrm>
            <a:off x="2548849" y="1882875"/>
            <a:ext cx="4046299" cy="303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303800" y="827975"/>
            <a:ext cx="7030500" cy="3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2</a:t>
            </a:r>
            <a:endParaRPr sz="1500"/>
          </a:p>
        </p:txBody>
      </p:sp>
      <p:pic>
        <p:nvPicPr>
          <p:cNvPr id="309" name="Google Shape;309;p18"/>
          <p:cNvPicPr preferRelativeResize="0"/>
          <p:nvPr/>
        </p:nvPicPr>
        <p:blipFill>
          <a:blip r:embed="rId3">
            <a:alphaModFix/>
          </a:blip>
          <a:stretch>
            <a:fillRect/>
          </a:stretch>
        </p:blipFill>
        <p:spPr>
          <a:xfrm>
            <a:off x="2220950" y="1329775"/>
            <a:ext cx="4702100" cy="352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03800" y="827975"/>
            <a:ext cx="7030500" cy="3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3</a:t>
            </a:r>
            <a:endParaRPr sz="1500"/>
          </a:p>
        </p:txBody>
      </p:sp>
      <p:pic>
        <p:nvPicPr>
          <p:cNvPr id="315" name="Google Shape;315;p19"/>
          <p:cNvPicPr preferRelativeResize="0"/>
          <p:nvPr/>
        </p:nvPicPr>
        <p:blipFill>
          <a:blip r:embed="rId3">
            <a:alphaModFix/>
          </a:blip>
          <a:stretch>
            <a:fillRect/>
          </a:stretch>
        </p:blipFill>
        <p:spPr>
          <a:xfrm>
            <a:off x="2524450" y="1392500"/>
            <a:ext cx="4589201" cy="3441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303800" y="790350"/>
            <a:ext cx="7030500" cy="374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 polinomial de grado 4</a:t>
            </a:r>
            <a:endParaRPr sz="1500"/>
          </a:p>
        </p:txBody>
      </p:sp>
      <p:pic>
        <p:nvPicPr>
          <p:cNvPr id="321" name="Google Shape;321;p20"/>
          <p:cNvPicPr preferRelativeResize="0"/>
          <p:nvPr/>
        </p:nvPicPr>
        <p:blipFill>
          <a:blip r:embed="rId3">
            <a:alphaModFix/>
          </a:blip>
          <a:stretch>
            <a:fillRect/>
          </a:stretch>
        </p:blipFill>
        <p:spPr>
          <a:xfrm>
            <a:off x="2533625" y="1431375"/>
            <a:ext cx="4570850" cy="342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303800" y="815425"/>
            <a:ext cx="7030500" cy="37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Función</a:t>
            </a:r>
            <a:r>
              <a:rPr lang="es" sz="1500"/>
              <a:t> polinomial de grado 5</a:t>
            </a:r>
            <a:endParaRPr sz="1500"/>
          </a:p>
        </p:txBody>
      </p:sp>
      <p:pic>
        <p:nvPicPr>
          <p:cNvPr id="327" name="Google Shape;327;p21"/>
          <p:cNvPicPr preferRelativeResize="0"/>
          <p:nvPr/>
        </p:nvPicPr>
        <p:blipFill>
          <a:blip r:embed="rId3">
            <a:alphaModFix/>
          </a:blip>
          <a:stretch>
            <a:fillRect/>
          </a:stretch>
        </p:blipFill>
        <p:spPr>
          <a:xfrm>
            <a:off x="2341650" y="1126300"/>
            <a:ext cx="4954801" cy="371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