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075C-C712-D533-D131-3F58AA7DA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7A32A-AE26-13CA-B065-220C0E8C67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D2E1C-76E7-C6D3-650D-276474128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3F4FF-EE00-B575-7489-69ECA54EB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20313-2FA6-28F4-4FB4-2BF865DD2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812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8803-BFB2-26BC-9D29-AF701FD86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9E5C1-1B12-378D-3297-58313B10A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BB3D-2E19-88F3-A6B9-D45265A5D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DE950-5807-A011-55EA-DC6E74A9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C211F-A831-EDC7-3F75-1E91DBC08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54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BE7021-C831-2E69-FD41-4FD09C562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1318F-B649-4B33-36BD-78DD0E2C5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88E48-3D49-B2C4-5414-63A8ED4A6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B0A05-B5D6-AE50-D075-D7B32AF4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598D6-530B-3727-602A-5557E3B8F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492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A8DA-050D-DE31-C193-0AD0C5D0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BA1D9-F9D6-4D82-0453-E86542D9A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1691F9-A209-1513-1C92-088DB3EF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2B801-709B-191D-738A-0E8C252F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2691E-112E-1B24-80DE-F688378F6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50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B536-7103-33B2-491E-3549BE48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D6341B-3CD2-27A1-8899-39D92794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09522-13CC-B25F-5C1E-1207FE1C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DD409-6816-A086-ABC8-E62B0995A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A44CA0-5EA5-29F9-2FE6-8B707C0D5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43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A57DB-510C-CF59-05C6-3D59C3DC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F2322-89E8-AAAB-9CB1-93DB8B86B3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34167-E6E7-1B38-F2FC-713A49F09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76DE15-A40D-98AE-574B-C83C3ADD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81067-EF27-DC19-0C08-C22B4CA5C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A12B8-D2F8-EC3A-AA08-79F1A002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12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0BB1C-4501-375B-3ED4-FD80166AF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C2AA2-03E2-36F1-C7C0-36250B4F5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A7B006-521F-940B-7D73-1BB8EC3E2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092864-ABE6-6B95-A4C7-F5CCE01D41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2CC483-C0F1-FDEE-5DAE-6AB40473A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AD0FC5-C30F-D914-FD21-4706A035D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6B48D-B782-531D-3246-E8A7DB437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C761B8-6123-1D70-C070-5B9027F7C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423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457A7-04FD-12D0-7156-640F75EB6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5C519C-84C5-EAED-8F40-B8746354B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56C5B-CECB-4D89-05AA-660B73CB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28A198-F958-B4D0-7458-A411CC717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139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239878-A81A-E642-3649-BEE6E1505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EF87BB-478E-EB94-2131-CAB2CD1E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68E74-0C73-370B-47AC-B53DB164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10A39-781E-E40B-CE6F-C8B98471F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DC688-7C93-EEDA-120C-8A7C99195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035FC-4DA8-78EF-1E6B-F1E2AEE01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44A0C-0992-3E41-ECF1-0B734CD21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B7975-0B3A-4AC0-A582-03153DD7C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34F8D-EBF2-B3AF-36EB-F3D9173D1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797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2E9AD-E07C-4792-FFBD-2569FFAB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450B91-D495-3F9C-6100-E320EBA14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539F9D-5999-4611-3B0C-009A770DB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420C6-D895-8824-834B-08E2D931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AE7256-9DAC-C6A3-2E07-6A852179D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54755-8CAD-ABAA-9469-4C71150B5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859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FCC18-80AB-2825-51D0-1CC082E2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DD3851-DCD9-167D-79B5-5AA62FD06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9EC46E-A89B-EBAA-CC33-434C58F47A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8AB15A-7CC4-4B5F-92B2-EED6C2521992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34B03-B967-7E02-C486-43582BF477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22F68-168E-3DB0-5477-3DFAB938D4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26E63-1058-4070-B255-B5B7F6C608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31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A75DB38-4C67-AA22-B19C-1B538C6F35B4}"/>
              </a:ext>
            </a:extLst>
          </p:cNvPr>
          <p:cNvSpPr txBox="1"/>
          <p:nvPr/>
        </p:nvSpPr>
        <p:spPr>
          <a:xfrm>
            <a:off x="676656" y="1060704"/>
            <a:ext cx="2862072" cy="490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0709BB-8D5B-55A5-175D-2C1DBDC570C2}"/>
              </a:ext>
            </a:extLst>
          </p:cNvPr>
          <p:cNvSpPr txBox="1"/>
          <p:nvPr/>
        </p:nvSpPr>
        <p:spPr>
          <a:xfrm>
            <a:off x="981456" y="1365504"/>
            <a:ext cx="2862072" cy="4901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E937E0-4EDE-ADFE-A727-9A86D56B395D}"/>
              </a:ext>
            </a:extLst>
          </p:cNvPr>
          <p:cNvSpPr txBox="1"/>
          <p:nvPr/>
        </p:nvSpPr>
        <p:spPr>
          <a:xfrm>
            <a:off x="4414266" y="1060704"/>
            <a:ext cx="2862072" cy="529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C6D1FCD-F95E-6D52-4090-3E49925B2A5A}"/>
              </a:ext>
            </a:extLst>
          </p:cNvPr>
          <p:cNvSpPr txBox="1"/>
          <p:nvPr/>
        </p:nvSpPr>
        <p:spPr>
          <a:xfrm>
            <a:off x="7668768" y="1060704"/>
            <a:ext cx="2862072" cy="529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C9ADE1-D1ED-2991-D783-628C1B293F88}"/>
              </a:ext>
            </a:extLst>
          </p:cNvPr>
          <p:cNvSpPr txBox="1"/>
          <p:nvPr/>
        </p:nvSpPr>
        <p:spPr>
          <a:xfrm>
            <a:off x="1133856" y="1045464"/>
            <a:ext cx="2862072" cy="529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E1BB79C-A090-CE86-AD89-F37E5F672A2A}"/>
              </a:ext>
            </a:extLst>
          </p:cNvPr>
          <p:cNvSpPr/>
          <p:nvPr/>
        </p:nvSpPr>
        <p:spPr>
          <a:xfrm>
            <a:off x="1133856" y="1030224"/>
            <a:ext cx="2862072" cy="576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IN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4D9306-64C1-A397-FF8B-2EFFD25FB25A}"/>
              </a:ext>
            </a:extLst>
          </p:cNvPr>
          <p:cNvSpPr/>
          <p:nvPr/>
        </p:nvSpPr>
        <p:spPr>
          <a:xfrm>
            <a:off x="7668768" y="1060704"/>
            <a:ext cx="2862072" cy="576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E462AF9-BD0B-0001-9BBB-8E93BF3CD031}"/>
              </a:ext>
            </a:extLst>
          </p:cNvPr>
          <p:cNvSpPr/>
          <p:nvPr/>
        </p:nvSpPr>
        <p:spPr>
          <a:xfrm>
            <a:off x="4414266" y="1045464"/>
            <a:ext cx="2862072" cy="576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8ACFC6E-AFF3-C467-A7EF-9B40E890C784}"/>
              </a:ext>
            </a:extLst>
          </p:cNvPr>
          <p:cNvSpPr/>
          <p:nvPr/>
        </p:nvSpPr>
        <p:spPr>
          <a:xfrm>
            <a:off x="1133856" y="5779008"/>
            <a:ext cx="2862072" cy="576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B22B281-3C61-085D-0A1D-286C07044576}"/>
              </a:ext>
            </a:extLst>
          </p:cNvPr>
          <p:cNvSpPr/>
          <p:nvPr/>
        </p:nvSpPr>
        <p:spPr>
          <a:xfrm>
            <a:off x="4414266" y="5779008"/>
            <a:ext cx="2862072" cy="576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44CF945-5AB5-A875-8E90-121725009C1C}"/>
              </a:ext>
            </a:extLst>
          </p:cNvPr>
          <p:cNvSpPr/>
          <p:nvPr/>
        </p:nvSpPr>
        <p:spPr>
          <a:xfrm>
            <a:off x="7668768" y="5779008"/>
            <a:ext cx="2862072" cy="576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E74CB0-B4A2-3511-D4D0-3D7CBF4D5A07}"/>
              </a:ext>
            </a:extLst>
          </p:cNvPr>
          <p:cNvSpPr/>
          <p:nvPr/>
        </p:nvSpPr>
        <p:spPr>
          <a:xfrm>
            <a:off x="1261872" y="1941576"/>
            <a:ext cx="2581656" cy="1386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0D7F07-A39C-3BFD-D402-EABA28D4006F}"/>
              </a:ext>
            </a:extLst>
          </p:cNvPr>
          <p:cNvSpPr/>
          <p:nvPr/>
        </p:nvSpPr>
        <p:spPr>
          <a:xfrm>
            <a:off x="4554474" y="3944112"/>
            <a:ext cx="2581656" cy="1386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9F1BFDC-5A18-47D5-60DF-A995A70D0BA3}"/>
              </a:ext>
            </a:extLst>
          </p:cNvPr>
          <p:cNvSpPr/>
          <p:nvPr/>
        </p:nvSpPr>
        <p:spPr>
          <a:xfrm>
            <a:off x="1261872" y="3639312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FIND  A RIDE</a:t>
            </a:r>
            <a:endParaRPr lang="en-IN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CE4D2C6-79B7-1D20-3874-C39CEF81E1E1}"/>
              </a:ext>
            </a:extLst>
          </p:cNvPr>
          <p:cNvSpPr/>
          <p:nvPr/>
        </p:nvSpPr>
        <p:spPr>
          <a:xfrm>
            <a:off x="1261872" y="4337304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OFFER A RIDE</a:t>
            </a:r>
            <a:endParaRPr lang="en-IN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ED58868-1CE4-7A5E-E0E0-18629672ACA2}"/>
              </a:ext>
            </a:extLst>
          </p:cNvPr>
          <p:cNvSpPr/>
          <p:nvPr/>
        </p:nvSpPr>
        <p:spPr>
          <a:xfrm>
            <a:off x="4554474" y="1941576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</a:t>
            </a:r>
            <a:endParaRPr lang="en-IN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8E38670-E358-6613-0CA2-75483F1C09B0}"/>
              </a:ext>
            </a:extLst>
          </p:cNvPr>
          <p:cNvSpPr/>
          <p:nvPr/>
        </p:nvSpPr>
        <p:spPr>
          <a:xfrm>
            <a:off x="4554474" y="2634996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IN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D10F229-62E6-A8E2-9816-47D8EF86CE8C}"/>
              </a:ext>
            </a:extLst>
          </p:cNvPr>
          <p:cNvSpPr/>
          <p:nvPr/>
        </p:nvSpPr>
        <p:spPr>
          <a:xfrm>
            <a:off x="4554474" y="3307080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</a:t>
            </a:r>
            <a:endParaRPr lang="en-IN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C15873-D16E-18A5-32CF-CDE03BB68358}"/>
              </a:ext>
            </a:extLst>
          </p:cNvPr>
          <p:cNvSpPr/>
          <p:nvPr/>
        </p:nvSpPr>
        <p:spPr>
          <a:xfrm>
            <a:off x="7808976" y="1941576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FROM</a:t>
            </a:r>
            <a:endParaRPr lang="en-IN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C6B720-25EF-BE89-4E7C-2C030FA1A6B8}"/>
              </a:ext>
            </a:extLst>
          </p:cNvPr>
          <p:cNvSpPr/>
          <p:nvPr/>
        </p:nvSpPr>
        <p:spPr>
          <a:xfrm>
            <a:off x="7808976" y="2634996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</a:t>
            </a:r>
            <a:endParaRPr lang="en-IN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780D05C9-2928-B303-B656-A2AE00C70A5E}"/>
              </a:ext>
            </a:extLst>
          </p:cNvPr>
          <p:cNvSpPr/>
          <p:nvPr/>
        </p:nvSpPr>
        <p:spPr>
          <a:xfrm>
            <a:off x="7808976" y="3326893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DATE</a:t>
            </a:r>
            <a:endParaRPr lang="en-IN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11FB3D3-9157-BA72-0204-307115054118}"/>
              </a:ext>
            </a:extLst>
          </p:cNvPr>
          <p:cNvSpPr/>
          <p:nvPr/>
        </p:nvSpPr>
        <p:spPr>
          <a:xfrm>
            <a:off x="7808976" y="4020313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en-IN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C6C554A-1EAB-53A7-B763-0904C8989DEB}"/>
              </a:ext>
            </a:extLst>
          </p:cNvPr>
          <p:cNvCxnSpPr/>
          <p:nvPr/>
        </p:nvCxnSpPr>
        <p:spPr>
          <a:xfrm>
            <a:off x="1261872" y="1941576"/>
            <a:ext cx="2581656" cy="1385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23CB8E-9213-5B4C-F294-A50A294FC070}"/>
              </a:ext>
            </a:extLst>
          </p:cNvPr>
          <p:cNvCxnSpPr/>
          <p:nvPr/>
        </p:nvCxnSpPr>
        <p:spPr>
          <a:xfrm>
            <a:off x="4554474" y="3944112"/>
            <a:ext cx="2581656" cy="1385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172C875-6127-094B-484E-B319BE92F1E4}"/>
              </a:ext>
            </a:extLst>
          </p:cNvPr>
          <p:cNvCxnSpPr/>
          <p:nvPr/>
        </p:nvCxnSpPr>
        <p:spPr>
          <a:xfrm flipH="1">
            <a:off x="1261872" y="1941576"/>
            <a:ext cx="2581656" cy="1385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504D44C-3433-8227-04E7-7E05AA4AE030}"/>
              </a:ext>
            </a:extLst>
          </p:cNvPr>
          <p:cNvCxnSpPr/>
          <p:nvPr/>
        </p:nvCxnSpPr>
        <p:spPr>
          <a:xfrm flipH="1">
            <a:off x="4554474" y="3942589"/>
            <a:ext cx="2581656" cy="1385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5515CD7-C59D-49E1-2896-C5B325532590}"/>
              </a:ext>
            </a:extLst>
          </p:cNvPr>
          <p:cNvSpPr/>
          <p:nvPr/>
        </p:nvSpPr>
        <p:spPr>
          <a:xfrm>
            <a:off x="7808976" y="4930140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POST A RIDE</a:t>
            </a:r>
            <a:endParaRPr lang="en-IN" dirty="0"/>
          </a:p>
        </p:txBody>
      </p:sp>
      <p:sp>
        <p:nvSpPr>
          <p:cNvPr id="74" name="Title 73">
            <a:extLst>
              <a:ext uri="{FF2B5EF4-FFF2-40B4-BE49-F238E27FC236}">
                <a16:creationId xmlns:a16="http://schemas.microsoft.com/office/drawing/2014/main" id="{7B52519F-589C-64E1-9FFF-8D704F4FC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8092440" y="220980"/>
            <a:ext cx="2014728" cy="777240"/>
          </a:xfrm>
        </p:spPr>
        <p:txBody>
          <a:bodyPr>
            <a:normAutofit/>
          </a:bodyPr>
          <a:lstStyle/>
          <a:p>
            <a:r>
              <a:rPr lang="en-US" sz="2400" dirty="0"/>
              <a:t>OFFER RIDE</a:t>
            </a:r>
            <a:endParaRPr lang="en-IN" sz="2400" dirty="0"/>
          </a:p>
        </p:txBody>
      </p:sp>
      <p:sp>
        <p:nvSpPr>
          <p:cNvPr id="79" name="Title 73">
            <a:extLst>
              <a:ext uri="{FF2B5EF4-FFF2-40B4-BE49-F238E27FC236}">
                <a16:creationId xmlns:a16="http://schemas.microsoft.com/office/drawing/2014/main" id="{CB64512C-79FC-49E0-F686-ED127A56A4B4}"/>
              </a:ext>
            </a:extLst>
          </p:cNvPr>
          <p:cNvSpPr txBox="1">
            <a:spLocks/>
          </p:cNvSpPr>
          <p:nvPr/>
        </p:nvSpPr>
        <p:spPr>
          <a:xfrm rot="10800000" flipV="1">
            <a:off x="4554474" y="219457"/>
            <a:ext cx="2014728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RIDE SEARCH</a:t>
            </a:r>
            <a:endParaRPr lang="en-IN" sz="2400" dirty="0"/>
          </a:p>
        </p:txBody>
      </p:sp>
      <p:sp>
        <p:nvSpPr>
          <p:cNvPr id="80" name="Title 73">
            <a:extLst>
              <a:ext uri="{FF2B5EF4-FFF2-40B4-BE49-F238E27FC236}">
                <a16:creationId xmlns:a16="http://schemas.microsoft.com/office/drawing/2014/main" id="{50248DDF-6816-DE98-5D4F-C6DAFFAB9501}"/>
              </a:ext>
            </a:extLst>
          </p:cNvPr>
          <p:cNvSpPr txBox="1">
            <a:spLocks/>
          </p:cNvSpPr>
          <p:nvPr/>
        </p:nvSpPr>
        <p:spPr>
          <a:xfrm rot="10800000" flipV="1">
            <a:off x="1676400" y="219457"/>
            <a:ext cx="2014728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HOME</a:t>
            </a:r>
            <a:endParaRPr lang="en-IN" sz="2400" dirty="0"/>
          </a:p>
        </p:txBody>
      </p:sp>
      <p:sp>
        <p:nvSpPr>
          <p:cNvPr id="81" name="Action Button: Go Home 80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EB3E208-E73C-9A9E-F3F9-6D9197D84AF6}"/>
              </a:ext>
            </a:extLst>
          </p:cNvPr>
          <p:cNvSpPr/>
          <p:nvPr/>
        </p:nvSpPr>
        <p:spPr>
          <a:xfrm>
            <a:off x="4554474" y="5961127"/>
            <a:ext cx="231648" cy="30480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2" name="Action Button: Go Home 8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B8345AB-7DBD-9E78-CA30-E6C58273554C}"/>
              </a:ext>
            </a:extLst>
          </p:cNvPr>
          <p:cNvSpPr/>
          <p:nvPr/>
        </p:nvSpPr>
        <p:spPr>
          <a:xfrm>
            <a:off x="7785354" y="5961127"/>
            <a:ext cx="231648" cy="304800"/>
          </a:xfrm>
          <a:prstGeom prst="actionButtonHo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B09CB6-6BA7-23AB-390C-DD5362B74D21}"/>
              </a:ext>
            </a:extLst>
          </p:cNvPr>
          <p:cNvCxnSpPr/>
          <p:nvPr/>
        </p:nvCxnSpPr>
        <p:spPr>
          <a:xfrm>
            <a:off x="1261872" y="1271016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B365BB3-C88A-F030-A915-3FC820E82A39}"/>
              </a:ext>
            </a:extLst>
          </p:cNvPr>
          <p:cNvCxnSpPr/>
          <p:nvPr/>
        </p:nvCxnSpPr>
        <p:spPr>
          <a:xfrm>
            <a:off x="1261872" y="1365504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F06FC726-38D0-B657-060C-5FD87391495B}"/>
              </a:ext>
            </a:extLst>
          </p:cNvPr>
          <p:cNvCxnSpPr/>
          <p:nvPr/>
        </p:nvCxnSpPr>
        <p:spPr>
          <a:xfrm>
            <a:off x="1261872" y="1176528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0C800AD-0022-B8C8-DEE4-1AE28F76BAB4}"/>
              </a:ext>
            </a:extLst>
          </p:cNvPr>
          <p:cNvCxnSpPr/>
          <p:nvPr/>
        </p:nvCxnSpPr>
        <p:spPr>
          <a:xfrm>
            <a:off x="4520946" y="1182624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7D0F1E2-DE8F-AAE8-C189-62FAADA2E6E5}"/>
              </a:ext>
            </a:extLst>
          </p:cNvPr>
          <p:cNvCxnSpPr/>
          <p:nvPr/>
        </p:nvCxnSpPr>
        <p:spPr>
          <a:xfrm>
            <a:off x="4532376" y="1365504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CB4E6F-6A5B-38B8-3462-B98FB490F2A3}"/>
              </a:ext>
            </a:extLst>
          </p:cNvPr>
          <p:cNvCxnSpPr/>
          <p:nvPr/>
        </p:nvCxnSpPr>
        <p:spPr>
          <a:xfrm>
            <a:off x="4532376" y="1269492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71B50E76-74F7-8ADA-C1A6-F840D855B3D2}"/>
              </a:ext>
            </a:extLst>
          </p:cNvPr>
          <p:cNvCxnSpPr/>
          <p:nvPr/>
        </p:nvCxnSpPr>
        <p:spPr>
          <a:xfrm>
            <a:off x="7808976" y="1176528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F1E977DD-6FAD-A601-EA0F-ECCCCEA0897F}"/>
              </a:ext>
            </a:extLst>
          </p:cNvPr>
          <p:cNvCxnSpPr/>
          <p:nvPr/>
        </p:nvCxnSpPr>
        <p:spPr>
          <a:xfrm>
            <a:off x="7827264" y="1269492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D42703E-B0D4-5353-EA99-14037EFFCFBA}"/>
              </a:ext>
            </a:extLst>
          </p:cNvPr>
          <p:cNvCxnSpPr/>
          <p:nvPr/>
        </p:nvCxnSpPr>
        <p:spPr>
          <a:xfrm>
            <a:off x="7827264" y="1368552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" name="Graphic 101" descr="Male profile with solid fill">
            <a:extLst>
              <a:ext uri="{FF2B5EF4-FFF2-40B4-BE49-F238E27FC236}">
                <a16:creationId xmlns:a16="http://schemas.microsoft.com/office/drawing/2014/main" id="{D0C9DA8A-CEED-8A6E-8BCC-0B67F95A5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0711" y="1112521"/>
            <a:ext cx="469393" cy="359662"/>
          </a:xfrm>
          <a:prstGeom prst="rect">
            <a:avLst/>
          </a:prstGeom>
        </p:spPr>
      </p:pic>
      <p:pic>
        <p:nvPicPr>
          <p:cNvPr id="103" name="Graphic 102" descr="Male profile with solid fill">
            <a:extLst>
              <a:ext uri="{FF2B5EF4-FFF2-40B4-BE49-F238E27FC236}">
                <a16:creationId xmlns:a16="http://schemas.microsoft.com/office/drawing/2014/main" id="{10BA9165-DCA9-9181-911A-C844DE48FB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5129" y="5961127"/>
            <a:ext cx="469393" cy="359662"/>
          </a:xfrm>
          <a:prstGeom prst="rect">
            <a:avLst/>
          </a:prstGeom>
        </p:spPr>
      </p:pic>
      <p:pic>
        <p:nvPicPr>
          <p:cNvPr id="104" name="Graphic 103" descr="Male profile with solid fill">
            <a:extLst>
              <a:ext uri="{FF2B5EF4-FFF2-40B4-BE49-F238E27FC236}">
                <a16:creationId xmlns:a16="http://schemas.microsoft.com/office/drawing/2014/main" id="{05D3BC24-5E73-D031-608F-89F8C61B8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7168" y="5967987"/>
            <a:ext cx="469393" cy="359662"/>
          </a:xfrm>
          <a:prstGeom prst="rect">
            <a:avLst/>
          </a:prstGeom>
        </p:spPr>
      </p:pic>
      <p:pic>
        <p:nvPicPr>
          <p:cNvPr id="106" name="Graphic 105" descr="Research with solid fill">
            <a:extLst>
              <a:ext uri="{FF2B5EF4-FFF2-40B4-BE49-F238E27FC236}">
                <a16:creationId xmlns:a16="http://schemas.microsoft.com/office/drawing/2014/main" id="{6691F3B5-CB61-6F1F-C6C6-B6C736B7FA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92373" y="1097281"/>
            <a:ext cx="313945" cy="359662"/>
          </a:xfrm>
          <a:prstGeom prst="rect">
            <a:avLst/>
          </a:prstGeom>
        </p:spPr>
      </p:pic>
      <p:pic>
        <p:nvPicPr>
          <p:cNvPr id="107" name="Graphic 106" descr="Research with solid fill">
            <a:extLst>
              <a:ext uri="{FF2B5EF4-FFF2-40B4-BE49-F238E27FC236}">
                <a16:creationId xmlns:a16="http://schemas.microsoft.com/office/drawing/2014/main" id="{EF25A598-44AC-EB14-C750-B069BE3D45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22185" y="1112521"/>
            <a:ext cx="313945" cy="359662"/>
          </a:xfrm>
          <a:prstGeom prst="rect">
            <a:avLst/>
          </a:prstGeom>
        </p:spPr>
      </p:pic>
      <p:pic>
        <p:nvPicPr>
          <p:cNvPr id="108" name="Graphic 107" descr="Research with solid fill">
            <a:extLst>
              <a:ext uri="{FF2B5EF4-FFF2-40B4-BE49-F238E27FC236}">
                <a16:creationId xmlns:a16="http://schemas.microsoft.com/office/drawing/2014/main" id="{01553796-950A-7E3A-6CEC-2C6B9ECA0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19360" y="1120142"/>
            <a:ext cx="313945" cy="359662"/>
          </a:xfrm>
          <a:prstGeom prst="rect">
            <a:avLst/>
          </a:prstGeom>
        </p:spPr>
      </p:pic>
      <p:pic>
        <p:nvPicPr>
          <p:cNvPr id="109" name="Graphic 108" descr="Research with solid fill">
            <a:extLst>
              <a:ext uri="{FF2B5EF4-FFF2-40B4-BE49-F238E27FC236}">
                <a16:creationId xmlns:a16="http://schemas.microsoft.com/office/drawing/2014/main" id="{9A5128EB-E5A6-2929-83E1-D9070C7DBC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24100" y="5906265"/>
            <a:ext cx="313945" cy="359662"/>
          </a:xfrm>
          <a:prstGeom prst="rect">
            <a:avLst/>
          </a:prstGeom>
        </p:spPr>
      </p:pic>
      <p:pic>
        <p:nvPicPr>
          <p:cNvPr id="110" name="Graphic 109" descr="Male profile with solid fill">
            <a:extLst>
              <a:ext uri="{FF2B5EF4-FFF2-40B4-BE49-F238E27FC236}">
                <a16:creationId xmlns:a16="http://schemas.microsoft.com/office/drawing/2014/main" id="{95F34639-24A5-6C24-8006-3A23549002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7747" y="5913122"/>
            <a:ext cx="469393" cy="359662"/>
          </a:xfrm>
          <a:prstGeom prst="rect">
            <a:avLst/>
          </a:prstGeom>
        </p:spPr>
      </p:pic>
      <p:pic>
        <p:nvPicPr>
          <p:cNvPr id="111" name="Graphic 110" descr="Research with solid fill">
            <a:extLst>
              <a:ext uri="{FF2B5EF4-FFF2-40B4-BE49-F238E27FC236}">
                <a16:creationId xmlns:a16="http://schemas.microsoft.com/office/drawing/2014/main" id="{8DFF49C9-9AA6-888F-1EA8-C1863E5B8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22618" y="5927601"/>
            <a:ext cx="313945" cy="359662"/>
          </a:xfrm>
          <a:prstGeom prst="rect">
            <a:avLst/>
          </a:prstGeom>
        </p:spPr>
      </p:pic>
      <p:pic>
        <p:nvPicPr>
          <p:cNvPr id="112" name="Graphic 111" descr="Research with solid fill">
            <a:extLst>
              <a:ext uri="{FF2B5EF4-FFF2-40B4-BE49-F238E27FC236}">
                <a16:creationId xmlns:a16="http://schemas.microsoft.com/office/drawing/2014/main" id="{6B7E20BA-4753-3410-F719-E098A7B2B8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2168" y="5967987"/>
            <a:ext cx="313945" cy="359662"/>
          </a:xfrm>
          <a:prstGeom prst="rect">
            <a:avLst/>
          </a:prstGeom>
        </p:spPr>
      </p:pic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F9F64A3-B584-0513-7E1E-A7BC355FDA13}"/>
              </a:ext>
            </a:extLst>
          </p:cNvPr>
          <p:cNvCxnSpPr/>
          <p:nvPr/>
        </p:nvCxnSpPr>
        <p:spPr>
          <a:xfrm>
            <a:off x="1261872" y="5980179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6FA2F63-0671-010E-D63C-FEDC0297C7F6}"/>
              </a:ext>
            </a:extLst>
          </p:cNvPr>
          <p:cNvCxnSpPr/>
          <p:nvPr/>
        </p:nvCxnSpPr>
        <p:spPr>
          <a:xfrm>
            <a:off x="1261872" y="6068571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A434156-D2F6-B6B7-2AA4-0F5D0CF0361F}"/>
              </a:ext>
            </a:extLst>
          </p:cNvPr>
          <p:cNvCxnSpPr/>
          <p:nvPr/>
        </p:nvCxnSpPr>
        <p:spPr>
          <a:xfrm>
            <a:off x="1261872" y="6160011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123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4B58B08-73F9-71F5-971C-423D69632135}"/>
              </a:ext>
            </a:extLst>
          </p:cNvPr>
          <p:cNvSpPr txBox="1"/>
          <p:nvPr/>
        </p:nvSpPr>
        <p:spPr>
          <a:xfrm>
            <a:off x="1133856" y="1045464"/>
            <a:ext cx="2862072" cy="529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E1561-F09A-7012-8742-006A0E67F0DC}"/>
              </a:ext>
            </a:extLst>
          </p:cNvPr>
          <p:cNvSpPr txBox="1"/>
          <p:nvPr/>
        </p:nvSpPr>
        <p:spPr>
          <a:xfrm>
            <a:off x="5693664" y="1045464"/>
            <a:ext cx="2862072" cy="529437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72FE03-D234-0A3C-40C0-6489CE324A95}"/>
              </a:ext>
            </a:extLst>
          </p:cNvPr>
          <p:cNvSpPr/>
          <p:nvPr/>
        </p:nvSpPr>
        <p:spPr>
          <a:xfrm>
            <a:off x="1133856" y="1030224"/>
            <a:ext cx="2862072" cy="576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F99B31-D75B-6ED8-DBC5-8E4EBD133777}"/>
              </a:ext>
            </a:extLst>
          </p:cNvPr>
          <p:cNvSpPr/>
          <p:nvPr/>
        </p:nvSpPr>
        <p:spPr>
          <a:xfrm>
            <a:off x="5693664" y="1045464"/>
            <a:ext cx="2862072" cy="57607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D58BC6-B8EC-EEEC-E6EB-8685051DB2F9}"/>
              </a:ext>
            </a:extLst>
          </p:cNvPr>
          <p:cNvSpPr/>
          <p:nvPr/>
        </p:nvSpPr>
        <p:spPr>
          <a:xfrm>
            <a:off x="5833872" y="2078736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C89B99-AFA8-F321-8CC4-36C3C61271E7}"/>
              </a:ext>
            </a:extLst>
          </p:cNvPr>
          <p:cNvSpPr/>
          <p:nvPr/>
        </p:nvSpPr>
        <p:spPr>
          <a:xfrm>
            <a:off x="5833872" y="2983992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EMAIL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7DA339-E755-A811-CE3B-AF65A229E0A3}"/>
              </a:ext>
            </a:extLst>
          </p:cNvPr>
          <p:cNvSpPr/>
          <p:nvPr/>
        </p:nvSpPr>
        <p:spPr>
          <a:xfrm>
            <a:off x="5833872" y="5509261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SEND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7FFDD1-8C58-3994-549A-3D623F9B5C6E}"/>
              </a:ext>
            </a:extLst>
          </p:cNvPr>
          <p:cNvSpPr/>
          <p:nvPr/>
        </p:nvSpPr>
        <p:spPr>
          <a:xfrm>
            <a:off x="5833872" y="3777996"/>
            <a:ext cx="2581656" cy="1386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Smiley Face 11">
            <a:extLst>
              <a:ext uri="{FF2B5EF4-FFF2-40B4-BE49-F238E27FC236}">
                <a16:creationId xmlns:a16="http://schemas.microsoft.com/office/drawing/2014/main" id="{AD788E4C-4A65-2B4C-281A-B4ACB5BA1D3D}"/>
              </a:ext>
            </a:extLst>
          </p:cNvPr>
          <p:cNvSpPr/>
          <p:nvPr/>
        </p:nvSpPr>
        <p:spPr>
          <a:xfrm>
            <a:off x="1746504" y="1728216"/>
            <a:ext cx="1399032" cy="1700784"/>
          </a:xfrm>
          <a:prstGeom prst="smileyFac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A09BE6-4712-5D78-1312-0699DACF24F4}"/>
              </a:ext>
            </a:extLst>
          </p:cNvPr>
          <p:cNvSpPr/>
          <p:nvPr/>
        </p:nvSpPr>
        <p:spPr>
          <a:xfrm>
            <a:off x="1274064" y="3777996"/>
            <a:ext cx="2581656" cy="138684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2DD10D-043B-1437-4B60-38113ACE550D}"/>
              </a:ext>
            </a:extLst>
          </p:cNvPr>
          <p:cNvCxnSpPr/>
          <p:nvPr/>
        </p:nvCxnSpPr>
        <p:spPr>
          <a:xfrm>
            <a:off x="1274064" y="3777996"/>
            <a:ext cx="2581656" cy="1385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AE61C8-A5CE-C967-E580-A6745403AA3E}"/>
              </a:ext>
            </a:extLst>
          </p:cNvPr>
          <p:cNvCxnSpPr/>
          <p:nvPr/>
        </p:nvCxnSpPr>
        <p:spPr>
          <a:xfrm>
            <a:off x="5833872" y="3777996"/>
            <a:ext cx="2581656" cy="1385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AAB670-870C-0818-594D-8A30FFC6A27E}"/>
              </a:ext>
            </a:extLst>
          </p:cNvPr>
          <p:cNvCxnSpPr/>
          <p:nvPr/>
        </p:nvCxnSpPr>
        <p:spPr>
          <a:xfrm flipH="1">
            <a:off x="1274064" y="3793236"/>
            <a:ext cx="2581656" cy="1385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F01003B-2D9D-8C0A-3055-F811C9941C54}"/>
              </a:ext>
            </a:extLst>
          </p:cNvPr>
          <p:cNvCxnSpPr/>
          <p:nvPr/>
        </p:nvCxnSpPr>
        <p:spPr>
          <a:xfrm flipH="1">
            <a:off x="5833872" y="3793236"/>
            <a:ext cx="2581656" cy="1385317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5B1BAF4-24F8-6EE3-3722-F57F87A10D1A}"/>
              </a:ext>
            </a:extLst>
          </p:cNvPr>
          <p:cNvSpPr/>
          <p:nvPr/>
        </p:nvSpPr>
        <p:spPr>
          <a:xfrm>
            <a:off x="1274064" y="5512309"/>
            <a:ext cx="2581656" cy="4480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PROFILE</a:t>
            </a:r>
            <a:endParaRPr lang="en-IN" dirty="0"/>
          </a:p>
        </p:txBody>
      </p:sp>
      <p:sp>
        <p:nvSpPr>
          <p:cNvPr id="21" name="Title 73">
            <a:extLst>
              <a:ext uri="{FF2B5EF4-FFF2-40B4-BE49-F238E27FC236}">
                <a16:creationId xmlns:a16="http://schemas.microsoft.com/office/drawing/2014/main" id="{CF5502BB-721C-7A24-AC3E-B4CDBD2C08F7}"/>
              </a:ext>
            </a:extLst>
          </p:cNvPr>
          <p:cNvSpPr txBox="1">
            <a:spLocks/>
          </p:cNvSpPr>
          <p:nvPr/>
        </p:nvSpPr>
        <p:spPr>
          <a:xfrm rot="10800000" flipV="1">
            <a:off x="1746504" y="192024"/>
            <a:ext cx="2014728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PROFILE</a:t>
            </a:r>
            <a:endParaRPr lang="en-IN" sz="2400" dirty="0"/>
          </a:p>
        </p:txBody>
      </p:sp>
      <p:sp>
        <p:nvSpPr>
          <p:cNvPr id="22" name="Title 73">
            <a:extLst>
              <a:ext uri="{FF2B5EF4-FFF2-40B4-BE49-F238E27FC236}">
                <a16:creationId xmlns:a16="http://schemas.microsoft.com/office/drawing/2014/main" id="{8DF3F7B6-4C4E-B973-054F-8DD4D8CEDCA2}"/>
              </a:ext>
            </a:extLst>
          </p:cNvPr>
          <p:cNvSpPr txBox="1">
            <a:spLocks/>
          </p:cNvSpPr>
          <p:nvPr/>
        </p:nvSpPr>
        <p:spPr>
          <a:xfrm rot="10800000" flipV="1">
            <a:off x="5983224" y="192023"/>
            <a:ext cx="2014728" cy="7772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/>
              <a:t>CONTACT US</a:t>
            </a:r>
            <a:endParaRPr lang="en-IN" sz="2400" dirty="0"/>
          </a:p>
        </p:txBody>
      </p:sp>
      <p:pic>
        <p:nvPicPr>
          <p:cNvPr id="23" name="Graphic 22" descr="Male profile with solid fill">
            <a:extLst>
              <a:ext uri="{FF2B5EF4-FFF2-40B4-BE49-F238E27FC236}">
                <a16:creationId xmlns:a16="http://schemas.microsoft.com/office/drawing/2014/main" id="{28E45BAF-8105-8668-1FF0-C7E89F922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10711" y="1112521"/>
            <a:ext cx="469393" cy="359662"/>
          </a:xfrm>
          <a:prstGeom prst="rect">
            <a:avLst/>
          </a:prstGeom>
        </p:spPr>
      </p:pic>
      <p:pic>
        <p:nvPicPr>
          <p:cNvPr id="24" name="Graphic 23" descr="Male profile with solid fill">
            <a:extLst>
              <a:ext uri="{FF2B5EF4-FFF2-40B4-BE49-F238E27FC236}">
                <a16:creationId xmlns:a16="http://schemas.microsoft.com/office/drawing/2014/main" id="{F02AAB58-E1A5-DA63-2C27-17290204C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97952" y="1112521"/>
            <a:ext cx="469393" cy="359662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567F98-07B8-F943-8487-640917616032}"/>
              </a:ext>
            </a:extLst>
          </p:cNvPr>
          <p:cNvCxnSpPr/>
          <p:nvPr/>
        </p:nvCxnSpPr>
        <p:spPr>
          <a:xfrm>
            <a:off x="1274064" y="1383792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842BEE9-2719-6F43-FD2F-5A02EEDA8AF6}"/>
              </a:ext>
            </a:extLst>
          </p:cNvPr>
          <p:cNvCxnSpPr/>
          <p:nvPr/>
        </p:nvCxnSpPr>
        <p:spPr>
          <a:xfrm>
            <a:off x="1274064" y="1298448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ECDDEC0-AACC-2331-F9AA-0545211ABE08}"/>
              </a:ext>
            </a:extLst>
          </p:cNvPr>
          <p:cNvCxnSpPr/>
          <p:nvPr/>
        </p:nvCxnSpPr>
        <p:spPr>
          <a:xfrm>
            <a:off x="1274064" y="1219202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5195FE7-AD5E-7BBE-1EBB-5E581C421C9D}"/>
              </a:ext>
            </a:extLst>
          </p:cNvPr>
          <p:cNvCxnSpPr/>
          <p:nvPr/>
        </p:nvCxnSpPr>
        <p:spPr>
          <a:xfrm>
            <a:off x="5858256" y="1219202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F913B44-248E-589F-699B-7A53F5F83258}"/>
              </a:ext>
            </a:extLst>
          </p:cNvPr>
          <p:cNvCxnSpPr/>
          <p:nvPr/>
        </p:nvCxnSpPr>
        <p:spPr>
          <a:xfrm>
            <a:off x="5858256" y="1298450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C97044A-28E7-6CD6-B0E2-7AB0DD45463C}"/>
              </a:ext>
            </a:extLst>
          </p:cNvPr>
          <p:cNvCxnSpPr/>
          <p:nvPr/>
        </p:nvCxnSpPr>
        <p:spPr>
          <a:xfrm>
            <a:off x="5858256" y="1392938"/>
            <a:ext cx="265176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612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OFFER RIDE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solanki</dc:creator>
  <cp:lastModifiedBy>Nabhag Sorathiya</cp:lastModifiedBy>
  <cp:revision>4</cp:revision>
  <dcterms:created xsi:type="dcterms:W3CDTF">2025-07-23T13:17:21Z</dcterms:created>
  <dcterms:modified xsi:type="dcterms:W3CDTF">2025-07-23T15:42:24Z</dcterms:modified>
</cp:coreProperties>
</file>