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PT Sans Narrow"/>
      <p:regular r:id="rId14"/>
      <p:bold r:id="rId15"/>
    </p:embeddedFont>
    <p:embeddedFont>
      <p:font typeface="Open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TSansNarrow-bold.fntdata"/><Relationship Id="rId14" Type="http://schemas.openxmlformats.org/officeDocument/2006/relationships/font" Target="fonts/PTSansNarrow-regular.fntdata"/><Relationship Id="rId17" Type="http://schemas.openxmlformats.org/officeDocument/2006/relationships/font" Target="fonts/OpenSans-bold.fntdata"/><Relationship Id="rId16" Type="http://schemas.openxmlformats.org/officeDocument/2006/relationships/font" Target="fonts/Open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5d113698a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5d113698a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5d113698a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5d113698a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15d113698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15d113698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5d113698a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5d113698a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5d113698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5d113698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5d113698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5d113698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5d113698a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5d113698a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666025" y="1736814"/>
            <a:ext cx="7474200" cy="228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Paper 02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/>
              <a:t> Introduction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Diet Matters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Healthy eating is essential for maintaining weight, preventing chronic diseases, and improving overall well-being.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average person needs ~2000 calories daily, but requirements vary based on age, gender, weight, and physical activity.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 personalized diet recommendations using Machine Learning (ML).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Simplify the process of planning nutritious meals tailored to individual needs.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6628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People lack time and resources to consult dietitians.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Modern diets, rich in junk food, lead to obesity, diabetes, and other health issues.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Create an automated system to recommend balanced diets based on user input.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System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Data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User’s height, weight, age, gender, and activity level.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BMI is calculated to determine calorie needs.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Processing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a Decision Tree ML model to analyze datasets of food items and their nutritional values.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Suggests a diet plan, indicating food items and calorie intake.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Collection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 user parameters like weight and height.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BMI Calculation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BMI and classify as underweight, healthy, or overweight.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Calorie Estimation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required calorie intake.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AutoNum type="arabicPeriod"/>
            </a:pPr>
            <a:r>
              <a:rPr b="1"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Diet Prediction</a:t>
            </a: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○"/>
            </a:pPr>
            <a:r>
              <a:rPr lang="en" sz="17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Decision Tree model recommends foods based on nutritional needs and user preferences.</a:t>
            </a:r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system provides a balanced diet plan, illustrating food groups using visual aids (e.g., "MyPlate").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Users receive: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Lists of recommended healthy foods.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/>
              <a:t>Guidance tailored to specific health conditions, lifestyles, or goals.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2400"/>
              <a:t>Promotes healthier eating habits.</a:t>
            </a:r>
            <a:endParaRPr sz="24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2400"/>
              <a:t>Enhances accessibility to personalized nutrition advice.</a:t>
            </a:r>
            <a:endParaRPr sz="24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Char char="●"/>
            </a:pPr>
            <a:r>
              <a:rPr lang="en" sz="2400"/>
              <a:t>Helps manage weight and prevent diet-related diseases.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system leverages ML and AI to offer practical diet recommendations.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aligns user preferences with scientifically backed nutritional guidance.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Incorporating broader datasets and login functionality for tracking user preferences.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