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0" y="2728510"/>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1800">
                <a:latin typeface="Calibri"/>
                <a:ea typeface="Calibri"/>
                <a:cs typeface="Calibri"/>
                <a:sym typeface="Calibri"/>
              </a:rPr>
              <a:t>•STUDENT NAME : NABI SIDDHIK .S</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REGISTER NO : 2213211042120</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DEPARTMENT : BCOM CORPORATE SECRETARYSHIP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COLLEGE : PRESIDENCY COLLEGE (AUTONOMOUS)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