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9B355-0D84-4EFB-8914-7A0127B87E8B}" type="datetimeFigureOut">
              <a:rPr lang="en-US" smtClean="0"/>
              <a:t>02-May-13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6EAF-EC9A-4C73-B6D5-280517C4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28E-8C01-4BF5-BE26-3943DEFD12BA}" type="datetimeFigureOut">
              <a:rPr lang="en-US" smtClean="0"/>
              <a:t>02-May-13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6362-48B5-4BD8-A4C9-2753CF63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66362-48B5-4BD8-A4C9-2753CF635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66362-48B5-4BD8-A4C9-2753CF635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66362-48B5-4BD8-A4C9-2753CF635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54A0-70C6-4FC8-86FC-B8516023736E}" type="datetime1">
              <a:rPr lang="en-US" smtClean="0"/>
              <a:t>02-May-13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C0DC-2664-419B-ACA6-A8293F708AE6}" type="datetime1">
              <a:rPr lang="en-US" smtClean="0"/>
              <a:t>02-May-13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173D-4B6E-41C3-9371-CE4D31572A31}" type="datetime1">
              <a:rPr lang="en-US" smtClean="0"/>
              <a:t>02-May-13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AD21-01B5-4AB3-A92C-47EA5C5B5AA0}" type="datetime1">
              <a:rPr lang="en-US" smtClean="0"/>
              <a:t>02-May-13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590-0F42-4A8A-9F5B-6527E6699F56}" type="datetime1">
              <a:rPr lang="en-US" smtClean="0"/>
              <a:t>02-May-13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BF4-22D8-42A2-AA71-39B611C070D7}" type="datetime1">
              <a:rPr lang="en-US" smtClean="0"/>
              <a:t>02-May-13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DB2-172F-4B2F-9AC4-8076FDF8DD51}" type="datetime1">
              <a:rPr lang="en-US" smtClean="0"/>
              <a:t>02-May-13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ED5-C035-4FEB-8700-686D92D1C284}" type="datetime1">
              <a:rPr lang="en-US" smtClean="0"/>
              <a:t>02-May-13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2A6-FADA-4954-A02A-778E23825612}" type="datetime1">
              <a:rPr lang="en-US" smtClean="0"/>
              <a:t>02-May-13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5997-8FF7-4991-9F43-C0612413C00D}" type="datetime1">
              <a:rPr lang="en-US" smtClean="0"/>
              <a:t>02-May-13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E709-6819-42F9-A6E1-5B4E1E23BD8D}" type="datetime1">
              <a:rPr lang="en-US" smtClean="0"/>
              <a:t>02-May-13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DBCBCA-CD5A-4922-AE0E-88C784764E20}" type="datetime1">
              <a:rPr lang="en-US" smtClean="0"/>
              <a:t>02-May-13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35BC65-CBCC-41DD-A3AD-C91A0B6D04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61722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Author	   	: </a:t>
            </a:r>
            <a:r>
              <a:rPr lang="en-US" dirty="0" smtClean="0"/>
              <a:t>IMTEAJ</a:t>
            </a:r>
            <a:r>
              <a:rPr lang="en-US" dirty="0"/>
              <a:t>, MD. NABID</a:t>
            </a:r>
          </a:p>
          <a:p>
            <a:r>
              <a:rPr lang="en-US" dirty="0"/>
              <a:t>ID 		</a:t>
            </a:r>
            <a:r>
              <a:rPr lang="en-US" dirty="0" smtClean="0"/>
              <a:t>: 11-19998-3</a:t>
            </a:r>
            <a:endParaRPr lang="en-US" dirty="0"/>
          </a:p>
          <a:p>
            <a:r>
              <a:rPr lang="en-US" dirty="0"/>
              <a:t>Course Name	: </a:t>
            </a:r>
            <a:r>
              <a:rPr lang="en-US" dirty="0" smtClean="0"/>
              <a:t>Operating </a:t>
            </a:r>
            <a:r>
              <a:rPr lang="en-US" dirty="0"/>
              <a:t>System</a:t>
            </a:r>
          </a:p>
          <a:p>
            <a:r>
              <a:rPr lang="en-US" dirty="0"/>
              <a:t>Section		: </a:t>
            </a:r>
            <a:r>
              <a:rPr lang="en-US" dirty="0" smtClean="0"/>
              <a:t>[</a:t>
            </a:r>
            <a:r>
              <a:rPr lang="en-US" dirty="0"/>
              <a:t>E]</a:t>
            </a:r>
          </a:p>
          <a:p>
            <a:r>
              <a:rPr lang="en-US" dirty="0"/>
              <a:t>Faculty		: </a:t>
            </a:r>
            <a:r>
              <a:rPr lang="en-US" dirty="0" err="1" smtClean="0"/>
              <a:t>Bayjid</a:t>
            </a:r>
            <a:r>
              <a:rPr lang="en-US" dirty="0" smtClean="0"/>
              <a:t> </a:t>
            </a:r>
            <a:r>
              <a:rPr lang="en-US" dirty="0" err="1"/>
              <a:t>Asik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[ BATWING ]</a:t>
            </a:r>
            <a:br>
              <a:rPr lang="en-US" dirty="0" smtClean="0"/>
            </a:br>
            <a:r>
              <a:rPr lang="en-US" dirty="0" smtClean="0"/>
              <a:t>Project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0" y="1752600"/>
            <a:ext cx="8077200" cy="4191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Self-designed terminal named “</a:t>
            </a:r>
            <a:r>
              <a:rPr lang="en-US" sz="3600" dirty="0" err="1" smtClean="0"/>
              <a:t>BatWing</a:t>
            </a:r>
            <a:r>
              <a:rPr lang="en-US" sz="3600" dirty="0" smtClean="0"/>
              <a:t>”.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Brief intro of project and background.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Use of several items.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3845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295400"/>
            <a:ext cx="6858000" cy="4343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Objective:</a:t>
            </a:r>
          </a:p>
          <a:p>
            <a:pPr lvl="2">
              <a:buFont typeface="Trebuchet MS" pitchFamily="34" charset="0"/>
              <a:buChar char="−"/>
            </a:pPr>
            <a:r>
              <a:rPr lang="en-US" sz="2800" dirty="0" smtClean="0"/>
              <a:t>The goal of this presentation is a brief discussion about  the project.</a:t>
            </a:r>
          </a:p>
          <a:p>
            <a:pPr lvl="2">
              <a:buFont typeface="Trebuchet MS" pitchFamily="34" charset="0"/>
              <a:buChar char="−"/>
            </a:pPr>
            <a:r>
              <a:rPr lang="en-US" sz="2800" dirty="0" smtClean="0"/>
              <a:t>Discussion of the project environment.</a:t>
            </a:r>
          </a:p>
          <a:p>
            <a:pPr lvl="2">
              <a:buFont typeface="Trebuchet MS" pitchFamily="34" charset="0"/>
              <a:buChar char="−"/>
            </a:pPr>
            <a:r>
              <a:rPr lang="en-US" sz="2800" dirty="0" smtClean="0"/>
              <a:t>Languages used.</a:t>
            </a:r>
          </a:p>
          <a:p>
            <a:pPr lvl="2">
              <a:buFont typeface="Trebuchet MS" pitchFamily="34" charset="0"/>
              <a:buChar char="−"/>
            </a:pPr>
            <a:r>
              <a:rPr lang="en-US" sz="2800" dirty="0" smtClean="0"/>
              <a:t>Implementation in real world.</a:t>
            </a:r>
          </a:p>
          <a:p>
            <a:pPr lvl="2">
              <a:buFont typeface="Trebuchet MS" pitchFamily="34" charset="0"/>
              <a:buChar char="−"/>
            </a:pPr>
            <a:r>
              <a:rPr lang="en-US" sz="2800" dirty="0" smtClean="0"/>
              <a:t>Future plans. 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26713" y="2456645"/>
            <a:ext cx="6400800" cy="3474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 Background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Project Description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905000"/>
            <a:ext cx="6400800" cy="3962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Bash</a:t>
            </a:r>
          </a:p>
          <a:p>
            <a:pPr lvl="1">
              <a:buFont typeface="Trebuchet MS" pitchFamily="34" charset="0"/>
              <a:buChar char="−"/>
            </a:pPr>
            <a:r>
              <a:rPr lang="en-US" sz="2400" b="1" dirty="0"/>
              <a:t>Bash</a:t>
            </a:r>
            <a:r>
              <a:rPr lang="en-US" sz="2400" dirty="0"/>
              <a:t> is a Unix shell written by Brian Fox for the GNU Project as a free </a:t>
            </a:r>
            <a:r>
              <a:rPr lang="en-US" sz="2400" dirty="0" smtClean="0"/>
              <a:t>software replacement </a:t>
            </a:r>
            <a:r>
              <a:rPr lang="en-US" sz="2400" dirty="0"/>
              <a:t>for the Bourne shell (</a:t>
            </a:r>
            <a:r>
              <a:rPr lang="en-US" sz="2400" dirty="0" err="1"/>
              <a:t>sh</a:t>
            </a:r>
            <a:r>
              <a:rPr lang="en-US" sz="2400" dirty="0" smtClean="0"/>
              <a:t>).</a:t>
            </a:r>
          </a:p>
          <a:p>
            <a:pPr lvl="1">
              <a:buFont typeface="Trebuchet MS" pitchFamily="34" charset="0"/>
              <a:buChar char="−"/>
            </a:pPr>
            <a:r>
              <a:rPr lang="en-US" sz="2400" dirty="0"/>
              <a:t>Bash is a command processor, typically run in a text </a:t>
            </a:r>
            <a:r>
              <a:rPr lang="en-US" sz="2400" dirty="0" smtClean="0"/>
              <a:t>window.</a:t>
            </a:r>
          </a:p>
          <a:p>
            <a:pPr lvl="1">
              <a:buFont typeface="Trebuchet MS" pitchFamily="34" charset="0"/>
              <a:buChar char="−"/>
            </a:pPr>
            <a:r>
              <a:rPr lang="en-US" sz="2400" dirty="0"/>
              <a:t>On Linux</a:t>
            </a:r>
            <a:r>
              <a:rPr lang="en-US" sz="2400" dirty="0" smtClean="0"/>
              <a:t>, bash is </a:t>
            </a:r>
            <a:r>
              <a:rPr lang="en-US" sz="2400" dirty="0"/>
              <a:t>the standard shell for common users.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752600"/>
            <a:ext cx="7772400" cy="4114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Name</a:t>
            </a:r>
          </a:p>
          <a:p>
            <a:pPr marL="365760" lvl="1" indent="0">
              <a:buNone/>
            </a:pPr>
            <a:r>
              <a:rPr lang="en-US" sz="2400" dirty="0"/>
              <a:t>	</a:t>
            </a:r>
            <a:r>
              <a:rPr lang="en-US" sz="2200" dirty="0" smtClean="0"/>
              <a:t>The bat and batwing terminal both can echo.(!)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Language</a:t>
            </a:r>
          </a:p>
          <a:p>
            <a:pPr marL="365760" lvl="1" indent="0">
              <a:buNone/>
            </a:pPr>
            <a:r>
              <a:rPr lang="en-US" sz="2600" dirty="0" smtClean="0"/>
              <a:t>	</a:t>
            </a:r>
            <a:r>
              <a:rPr lang="en-US" sz="2400" dirty="0" smtClean="0"/>
              <a:t>C/C++ and Bash.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Design</a:t>
            </a:r>
          </a:p>
          <a:p>
            <a:pPr marL="365760" lvl="1" indent="0">
              <a:buNone/>
            </a:pPr>
            <a:r>
              <a:rPr lang="en-US" sz="2400" dirty="0" smtClean="0"/>
              <a:t>	The system was designed using built in Bash functions and methods. Third party tools were not used.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752600"/>
            <a:ext cx="7772400" cy="4114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3200" dirty="0" smtClean="0"/>
              <a:t>Reference</a:t>
            </a:r>
          </a:p>
          <a:p>
            <a:pPr marL="640080" lvl="2" indent="0">
              <a:buNone/>
            </a:pPr>
            <a:r>
              <a:rPr lang="en-US" sz="2800" dirty="0" smtClean="0"/>
              <a:t>Referenced from world wide web, other resources, books.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System Environment</a:t>
            </a:r>
          </a:p>
          <a:p>
            <a:pPr marL="640080" lvl="2" indent="0">
              <a:buNone/>
            </a:pPr>
            <a:r>
              <a:rPr lang="en-US" sz="2800" dirty="0" smtClean="0"/>
              <a:t>Compiled and ran on Ubuntu 12.10 system with Intel i386 based system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752600"/>
            <a:ext cx="7772400" cy="4114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Project Choice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 smtClean="0"/>
              <a:t> Among several choices self-designed terminal was chose.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Due to time shortage Python and Java GUI were not included.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Self designed file comparer.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Challenging project.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0" y="1752600"/>
            <a:ext cx="8077200" cy="4191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Expectations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As in real life, use of Linux/Unix base system is getting higher.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To get used to with Linux/Unix environment.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To code in scripting language.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To operate a fully friendly challenging 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0" y="1752600"/>
            <a:ext cx="8077200" cy="4191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Brief Info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800" dirty="0" smtClean="0"/>
              <a:t>“if [[ condition ]]” was used instead of </a:t>
            </a:r>
          </a:p>
          <a:p>
            <a:pPr marL="640080" lvl="2" indent="0">
              <a:buNone/>
            </a:pPr>
            <a:r>
              <a:rPr lang="en-US" sz="2800" dirty="0" smtClean="0"/>
              <a:t>“if [[ condition ]]”.</a:t>
            </a:r>
            <a:endParaRPr lang="en-US" sz="2800" dirty="0"/>
          </a:p>
          <a:p>
            <a:pPr lvl="2">
              <a:buFont typeface="Wingdings" pitchFamily="2" charset="2"/>
              <a:buChar char="ü"/>
            </a:pPr>
            <a:r>
              <a:rPr lang="en-US" sz="2800" dirty="0" smtClean="0"/>
              <a:t> “</a:t>
            </a:r>
            <a:r>
              <a:rPr lang="en-US" sz="2800" dirty="0" err="1" smtClean="0"/>
              <a:t>tput</a:t>
            </a:r>
            <a:r>
              <a:rPr lang="en-US" sz="2800" dirty="0" smtClean="0"/>
              <a:t>” command was used for User Interface.</a:t>
            </a:r>
          </a:p>
          <a:p>
            <a:pPr lvl="2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i/o interpreter “ &lt;, &gt; ” was used directly. </a:t>
            </a:r>
            <a:r>
              <a:rPr lang="en-US" sz="2800" dirty="0"/>
              <a:t>Ex, </a:t>
            </a:r>
            <a:r>
              <a:rPr lang="en-US" sz="2800" dirty="0" err="1"/>
              <a:t>logname</a:t>
            </a:r>
            <a:r>
              <a:rPr lang="en-US" sz="2800" dirty="0"/>
              <a:t> &gt; </a:t>
            </a:r>
            <a:r>
              <a:rPr lang="en-US" sz="2800" dirty="0" err="1" smtClean="0"/>
              <a:t>tmp</a:t>
            </a:r>
            <a:r>
              <a:rPr lang="en-US" sz="2800" dirty="0" smtClean="0"/>
              <a:t>; read </a:t>
            </a:r>
            <a:r>
              <a:rPr lang="en-US" sz="2800" dirty="0" err="1"/>
              <a:t>usr</a:t>
            </a:r>
            <a:r>
              <a:rPr lang="en-US" sz="2800" dirty="0"/>
              <a:t> &lt; </a:t>
            </a:r>
            <a:r>
              <a:rPr lang="en-US" sz="2800" dirty="0" err="1"/>
              <a:t>tmp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C65-CBCC-41DD-A3AD-C91A0B6D04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</TotalTime>
  <Words>253</Words>
  <Application>Microsoft Office PowerPoint</Application>
  <PresentationFormat>On-screen Show (4:3)</PresentationFormat>
  <Paragraphs>68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[ BATWING ] Project Report</vt:lpstr>
      <vt:lpstr>Introduction</vt:lpstr>
      <vt:lpstr>Overview</vt:lpstr>
      <vt:lpstr>Background</vt:lpstr>
      <vt:lpstr>Project Description</vt:lpstr>
      <vt:lpstr>Project Description</vt:lpstr>
      <vt:lpstr>Project Description</vt:lpstr>
      <vt:lpstr>Project Description</vt:lpstr>
      <vt:lpstr>Project Description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Class Project</dc:title>
  <dc:creator>PROME</dc:creator>
  <cp:lastModifiedBy>PROME</cp:lastModifiedBy>
  <cp:revision>15</cp:revision>
  <dcterms:created xsi:type="dcterms:W3CDTF">2013-05-02T02:51:37Z</dcterms:created>
  <dcterms:modified xsi:type="dcterms:W3CDTF">2013-05-02T04:34:17Z</dcterms:modified>
</cp:coreProperties>
</file>