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12" r:id="rId2"/>
    <p:sldMasterId id="2147483730" r:id="rId3"/>
  </p:sldMasterIdLst>
  <p:notesMasterIdLst>
    <p:notesMasterId r:id="rId16"/>
  </p:notesMasterIdLst>
  <p:sldIdLst>
    <p:sldId id="257" r:id="rId4"/>
    <p:sldId id="276" r:id="rId5"/>
    <p:sldId id="262" r:id="rId6"/>
    <p:sldId id="264" r:id="rId7"/>
    <p:sldId id="271" r:id="rId8"/>
    <p:sldId id="266" r:id="rId9"/>
    <p:sldId id="272" r:id="rId10"/>
    <p:sldId id="270" r:id="rId11"/>
    <p:sldId id="273" r:id="rId12"/>
    <p:sldId id="275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ha Tasnim Orchi" initials="NO" lastIdx="1" clrIdx="0">
    <p:extLst>
      <p:ext uri="{19B8F6BF-5375-455C-9EA6-DF929625EA0E}">
        <p15:presenceInfo xmlns:p15="http://schemas.microsoft.com/office/powerpoint/2012/main" userId="80ddc681091b35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6DB48-50B6-4216-A267-9A8D2EFC728E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2FCE-AF80-4AC3-A727-C28DBFA42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27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02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8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9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1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2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1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2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4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1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6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73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83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8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4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6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2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4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2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94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2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60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223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67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93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867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08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8864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0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22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3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2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7AE9-174F-4A87-8AA2-E01A7613B922}" type="datetimeFigureOut">
              <a:rPr lang="en-US" smtClean="0"/>
              <a:pPr/>
              <a:t>06-Feb-25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0734BE0-D613-4224-99EB-B6ED9EF17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24D2-CAB8-2CF4-E4C6-CD9B86B6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82BC38-8439-3103-0893-25BD81BAC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26542"/>
              </p:ext>
            </p:extLst>
          </p:nvPr>
        </p:nvGraphicFramePr>
        <p:xfrm>
          <a:off x="1155114" y="3557584"/>
          <a:ext cx="9256351" cy="29646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48071">
                  <a:extLst>
                    <a:ext uri="{9D8B030D-6E8A-4147-A177-3AD203B41FA5}">
                      <a16:colId xmlns:a16="http://schemas.microsoft.com/office/drawing/2014/main" val="5019221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1181085"/>
                    </a:ext>
                  </a:extLst>
                </a:gridCol>
              </a:tblGrid>
              <a:tr h="370584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Member Name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2949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doni MT" panose="02070603080606020203" pitchFamily="18" charset="0"/>
                        </a:rPr>
                        <a:t>Nabiha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dirty="0" err="1">
                          <a:latin typeface="Bodoni MT" panose="02070603080606020203" pitchFamily="18" charset="0"/>
                        </a:rPr>
                        <a:t>Orchi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           (Project Scribe)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39324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doni MT" panose="02070603080606020203" pitchFamily="18" charset="0"/>
                        </a:rPr>
                        <a:t>Sai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dirty="0" err="1">
                          <a:latin typeface="Bodoni MT" panose="02070603080606020203" pitchFamily="18" charset="0"/>
                        </a:rPr>
                        <a:t>Lochan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               (Team Lead)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87527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doni MT" panose="02070603080606020203" pitchFamily="18" charset="0"/>
                        </a:rPr>
                        <a:t>Adewale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dirty="0" err="1">
                          <a:latin typeface="Bodoni MT" panose="02070603080606020203" pitchFamily="18" charset="0"/>
                        </a:rPr>
                        <a:t>Adeniji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      (Project Manager)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03954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doni MT" panose="02070603080606020203" pitchFamily="18" charset="0"/>
                        </a:rPr>
                        <a:t>Shreya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n-US" dirty="0" err="1">
                          <a:latin typeface="Bodoni MT" panose="02070603080606020203" pitchFamily="18" charset="0"/>
                        </a:rPr>
                        <a:t>Wani</a:t>
                      </a:r>
                      <a:r>
                        <a:rPr lang="en-US" dirty="0">
                          <a:latin typeface="Bodoni MT" panose="02070603080606020203" pitchFamily="18" charset="0"/>
                        </a:rPr>
                        <a:t>             (Project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35715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r>
                        <a:rPr lang="en-US" dirty="0">
                          <a:latin typeface="Bodoni MT" panose="02070603080606020203" pitchFamily="18" charset="0"/>
                        </a:rPr>
                        <a:t>Aisha Hassan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28314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r>
                        <a:rPr lang="en-US" dirty="0">
                          <a:latin typeface="Bodoni MT" panose="02070603080606020203" pitchFamily="18" charset="0"/>
                        </a:rPr>
                        <a:t>Haruna Yusuf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45275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r>
                        <a:rPr lang="en-US" dirty="0">
                          <a:latin typeface="Bodoni MT" panose="02070603080606020203" pitchFamily="18" charset="0"/>
                        </a:rPr>
                        <a:t>Derrick Addo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doni MT" panose="020706030806060202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019726"/>
                  </a:ext>
                </a:extLst>
              </a:tr>
            </a:tbl>
          </a:graphicData>
        </a:graphic>
      </p:graphicFrame>
      <p:pic>
        <p:nvPicPr>
          <p:cNvPr id="10" name="Graphic 9" descr="Female Profile">
            <a:extLst>
              <a:ext uri="{FF2B5EF4-FFF2-40B4-BE49-F238E27FC236}">
                <a16:creationId xmlns:a16="http://schemas.microsoft.com/office/drawing/2014/main" id="{7FC273A6-1DD2-134A-9E82-3E44569C0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7558" y="3893923"/>
            <a:ext cx="382438" cy="382438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475F6CBE-81ED-72EA-5AA8-7ED17AECED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8376" y="5419900"/>
            <a:ext cx="382438" cy="382438"/>
          </a:xfrm>
          <a:prstGeom prst="rect">
            <a:avLst/>
          </a:prstGeom>
        </p:spPr>
      </p:pic>
      <p:pic>
        <p:nvPicPr>
          <p:cNvPr id="12" name="Graphic 11" descr="Female Profile">
            <a:extLst>
              <a:ext uri="{FF2B5EF4-FFF2-40B4-BE49-F238E27FC236}">
                <a16:creationId xmlns:a16="http://schemas.microsoft.com/office/drawing/2014/main" id="{219647CB-5565-AF17-2D75-32A9EBFA7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103" y="5039920"/>
            <a:ext cx="382438" cy="382438"/>
          </a:xfrm>
          <a:prstGeom prst="rect">
            <a:avLst/>
          </a:prstGeom>
        </p:spPr>
      </p:pic>
      <p:pic>
        <p:nvPicPr>
          <p:cNvPr id="16" name="Graphic 15" descr="Male profile">
            <a:extLst>
              <a:ext uri="{FF2B5EF4-FFF2-40B4-BE49-F238E27FC236}">
                <a16:creationId xmlns:a16="http://schemas.microsoft.com/office/drawing/2014/main" id="{2306A0FF-D776-E9D9-811B-552E3E96F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7559" y="4286089"/>
            <a:ext cx="382438" cy="382438"/>
          </a:xfrm>
          <a:prstGeom prst="rect">
            <a:avLst/>
          </a:prstGeom>
        </p:spPr>
      </p:pic>
      <p:pic>
        <p:nvPicPr>
          <p:cNvPr id="17" name="Graphic 16" descr="Male profile">
            <a:extLst>
              <a:ext uri="{FF2B5EF4-FFF2-40B4-BE49-F238E27FC236}">
                <a16:creationId xmlns:a16="http://schemas.microsoft.com/office/drawing/2014/main" id="{C5BEA0FD-14D9-84B2-8CC8-28D8007C53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830" y="4667869"/>
            <a:ext cx="382438" cy="382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5FEFF-EA68-160D-D7D1-DBE0B57D7FC9}"/>
              </a:ext>
            </a:extLst>
          </p:cNvPr>
          <p:cNvSpPr txBox="1"/>
          <p:nvPr/>
        </p:nvSpPr>
        <p:spPr>
          <a:xfrm>
            <a:off x="483077" y="747656"/>
            <a:ext cx="106004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Presentation </a:t>
            </a:r>
          </a:p>
          <a:p>
            <a:pPr algn="ctr"/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1A</a:t>
            </a:r>
            <a:endParaRPr lang="en-US" sz="1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13" name="Graphic 17" descr="Male profile">
            <a:extLst>
              <a:ext uri="{FF2B5EF4-FFF2-40B4-BE49-F238E27FC236}">
                <a16:creationId xmlns:a16="http://schemas.microsoft.com/office/drawing/2014/main" id="{C7F322D3-377C-AC8D-727D-B8338054CF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8627" y="5725658"/>
            <a:ext cx="382438" cy="382438"/>
          </a:xfrm>
          <a:prstGeom prst="rect">
            <a:avLst/>
          </a:prstGeom>
        </p:spPr>
      </p:pic>
      <p:pic>
        <p:nvPicPr>
          <p:cNvPr id="14" name="Graphic 17" descr="Male profile">
            <a:extLst>
              <a:ext uri="{FF2B5EF4-FFF2-40B4-BE49-F238E27FC236}">
                <a16:creationId xmlns:a16="http://schemas.microsoft.com/office/drawing/2014/main" id="{C7F322D3-377C-AC8D-727D-B8338054CF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5112" y="6160160"/>
            <a:ext cx="382438" cy="3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33ADE-2361-071B-943A-1A854014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9E1A9-42D1-E12E-0E3E-88D8012B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33" y="439272"/>
            <a:ext cx="9746496" cy="61497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707080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02510-C53A-F250-C3D9-5F788B5D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5" y="526972"/>
            <a:ext cx="9856967" cy="58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0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7BC6-D876-5304-BE8C-C5A922DF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075" y="2337758"/>
            <a:ext cx="8911687" cy="2173857"/>
          </a:xfrm>
        </p:spPr>
        <p:txBody>
          <a:bodyPr>
            <a:normAutofit/>
          </a:bodyPr>
          <a:lstStyle/>
          <a:p>
            <a:pPr algn="ctr"/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79F9-3310-34A6-F590-DF0F0BD0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9131C2-E049-CCC7-A8FE-86ABFC9C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17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997D88-12DB-8388-B87C-4DB26704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259" y="584246"/>
            <a:ext cx="10096234" cy="5924130"/>
          </a:xfrm>
        </p:spPr>
      </p:pic>
    </p:spTree>
    <p:extLst>
      <p:ext uri="{BB962C8B-B14F-4D97-AF65-F5344CB8AC3E}">
        <p14:creationId xmlns:p14="http://schemas.microsoft.com/office/powerpoint/2010/main" val="2215129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A120-2956-48F2-C79F-90B85B3E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7" y="624110"/>
            <a:ext cx="9641306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48813-B297-5EEC-E7BA-853B4A3A1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0287" y="1777042"/>
            <a:ext cx="9641305" cy="46237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82363243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18BE7-DF38-AA71-43A4-C3095FAFA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0BEB-9FD0-13DF-6A65-6E455380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7" y="624110"/>
            <a:ext cx="9641306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Engagement &amp;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332A1-DD03-960A-9CE1-BC874C0B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7788" y="2035834"/>
            <a:ext cx="9493624" cy="43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09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ADC78-6040-521E-8B3C-D47E89593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38CE-1DA8-E16D-01EB-2C8F5CF3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7" y="624110"/>
            <a:ext cx="9342406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Scholarship Awards &amp; Skills Development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F588CA-A5B2-0E48-7A0C-8A19F70C1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381" y="2061713"/>
            <a:ext cx="9644332" cy="4172177"/>
          </a:xfrm>
        </p:spPr>
      </p:pic>
    </p:spTree>
    <p:extLst>
      <p:ext uri="{BB962C8B-B14F-4D97-AF65-F5344CB8AC3E}">
        <p14:creationId xmlns:p14="http://schemas.microsoft.com/office/powerpoint/2010/main" val="27800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B84F2-049B-B2C5-EFC5-A7019243D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F99A-6C58-0CDD-2DE2-3CDC1009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7" y="624110"/>
            <a:ext cx="9342406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Scholarship Awards &amp; Skills Development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2AEEB6-D4A2-0FF0-87E6-CE7382D16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853" y="1712068"/>
            <a:ext cx="9816860" cy="4640093"/>
          </a:xfrm>
        </p:spPr>
      </p:pic>
    </p:spTree>
    <p:extLst>
      <p:ext uri="{BB962C8B-B14F-4D97-AF65-F5344CB8AC3E}">
        <p14:creationId xmlns:p14="http://schemas.microsoft.com/office/powerpoint/2010/main" val="37893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122E-607A-EADE-A792-A347C83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3" y="624110"/>
            <a:ext cx="9900099" cy="5318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Insights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EEC86C-CA70-59E0-1540-C55074B7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78" y="1302589"/>
            <a:ext cx="3942028" cy="2514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7DDF64-6A93-BB7E-F853-5A11DBFC8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14" y="1280141"/>
            <a:ext cx="4177486" cy="2514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B9918D-E651-C684-8645-83D69B22C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78" y="3955112"/>
            <a:ext cx="3942028" cy="2446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A4DA0F-3699-139F-7221-EA75603B5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74" y="3955112"/>
            <a:ext cx="4170425" cy="24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7D5F-06BD-7556-8008-1072CEB8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73" y="573966"/>
            <a:ext cx="9762076" cy="75611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Challenges</a:t>
            </a:r>
          </a:p>
        </p:txBody>
      </p:sp>
      <p:pic>
        <p:nvPicPr>
          <p:cNvPr id="6" name="Picture 5" descr="Screenshot 2025-01-10 113223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0435" y="2604478"/>
            <a:ext cx="2981741" cy="2181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8667344" y="4387174"/>
            <a:ext cx="3112851" cy="398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47185" y="4931923"/>
            <a:ext cx="34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Fig : User Dataset NULL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41BC3-7FD1-0B10-DE46-8446EEF8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73" y="1264555"/>
            <a:ext cx="7110071" cy="50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F09C-7D01-E6CF-D857-632B8D62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25" y="624110"/>
            <a:ext cx="9831087" cy="73886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Solutions</a:t>
            </a:r>
          </a:p>
        </p:txBody>
      </p:sp>
      <p:pic>
        <p:nvPicPr>
          <p:cNvPr id="4" name="Picture 3" descr="Screenshot 2025-01-10 1303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56" y="1362974"/>
            <a:ext cx="3165353" cy="4805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594456" y="6233890"/>
            <a:ext cx="3379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Fig: Opportunity Dataset NULL values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CF1D4A-DD6A-8003-F631-B102F514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" y="1330765"/>
            <a:ext cx="6920932" cy="490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E783E-329F-E731-748E-7DDF4E98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06" y="1330765"/>
            <a:ext cx="7304713" cy="49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9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714</TotalTime>
  <Words>74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Bell MT</vt:lpstr>
      <vt:lpstr>Bodoni MT</vt:lpstr>
      <vt:lpstr>Calibri</vt:lpstr>
      <vt:lpstr>Century Gothic</vt:lpstr>
      <vt:lpstr>Corbel</vt:lpstr>
      <vt:lpstr>Trebuchet MS</vt:lpstr>
      <vt:lpstr>Wingdings 3</vt:lpstr>
      <vt:lpstr>Wisp</vt:lpstr>
      <vt:lpstr>Parallax</vt:lpstr>
      <vt:lpstr>Facet</vt:lpstr>
      <vt:lpstr> </vt:lpstr>
      <vt:lpstr>PowerPoint Presentation</vt:lpstr>
      <vt:lpstr>Dashboard Overview</vt:lpstr>
      <vt:lpstr>User Engagement &amp; Demographics</vt:lpstr>
      <vt:lpstr>Scholarship Awards &amp; Skills Development</vt:lpstr>
      <vt:lpstr>Scholarship Awards &amp; Skills Development</vt:lpstr>
      <vt:lpstr>Dashboard Insights Summary</vt:lpstr>
      <vt:lpstr>Data Cleaning Challenges</vt:lpstr>
      <vt:lpstr>Data Cleaning Solutions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Nabiha Tasnim Orchi</dc:creator>
  <cp:lastModifiedBy>Nabiha Tasnim Orchi</cp:lastModifiedBy>
  <cp:revision>94</cp:revision>
  <dcterms:created xsi:type="dcterms:W3CDTF">2025-01-27T17:22:58Z</dcterms:created>
  <dcterms:modified xsi:type="dcterms:W3CDTF">2025-02-06T08:11:22Z</dcterms:modified>
</cp:coreProperties>
</file>