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0B84FE-08B6-4366-84A0-27DCA31A932A}">
          <p14:sldIdLst>
            <p14:sldId id="256"/>
            <p14:sldId id="257"/>
            <p14:sldId id="259"/>
            <p14:sldId id="258"/>
            <p14:sldId id="261"/>
            <p14:sldId id="262"/>
            <p14:sldId id="263"/>
            <p14:sldId id="264"/>
            <p14:sldId id="26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bin bhandari" initials="Nb" lastIdx="1" clrIdx="0">
    <p:extLst>
      <p:ext uri="{19B8F6BF-5375-455C-9EA6-DF929625EA0E}">
        <p15:presenceInfo xmlns:p15="http://schemas.microsoft.com/office/powerpoint/2012/main" userId="06c4976d289fbd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E5B4-6A19-4E30-BFF2-3C9E18BF2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9790" y="215348"/>
            <a:ext cx="5327375" cy="3416853"/>
          </a:xfrm>
          <a:noFill/>
          <a:ln>
            <a:noFill/>
          </a:ln>
        </p:spPr>
        <p:txBody>
          <a:bodyPr vert="horz" anchor="ctr">
            <a:normAutofit fontScale="90000"/>
          </a:bodyPr>
          <a:lstStyle/>
          <a:p>
            <a:pPr algn="ctr"/>
            <a:r>
              <a:rPr lang="en-US" sz="8800" dirty="0"/>
              <a:t>          </a:t>
            </a:r>
            <a:r>
              <a:rPr lang="en-US" sz="1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am Ultra" pitchFamily="50" charset="0"/>
              </a:rPr>
              <a:t> </a:t>
            </a:r>
            <a:r>
              <a:rPr lang="en-US" sz="8800" dirty="0">
                <a:solidFill>
                  <a:schemeClr val="bg1"/>
                </a:solidFill>
                <a:highlight>
                  <a:srgbClr val="00FFFF"/>
                </a:highlight>
                <a:latin typeface="Gotham Ultra" pitchFamily="50" charset="0"/>
              </a:rPr>
              <a:t>ANY-15</a:t>
            </a:r>
            <a:endParaRPr lang="en-US" sz="1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FF"/>
              </a:highlight>
              <a:latin typeface="Gotham Ultra" pitchFamily="50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26F5C16-8597-47C6-840B-FDCA7FC32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078" y="3429000"/>
            <a:ext cx="2193235" cy="661504"/>
          </a:xfrm>
        </p:spPr>
        <p:txBody>
          <a:bodyPr>
            <a:normAutofit fontScale="92500"/>
          </a:bodyPr>
          <a:lstStyle/>
          <a:p>
            <a:r>
              <a:rPr lang="en-US" sz="2800" b="1" i="1" dirty="0">
                <a:solidFill>
                  <a:schemeClr val="bg1"/>
                </a:solidFill>
                <a:highlight>
                  <a:srgbClr val="008080"/>
                </a:highlight>
                <a:latin typeface="Gotham" panose="02000504050000020004" pitchFamily="2" charset="0"/>
              </a:rPr>
              <a:t>C-PROJEC</a:t>
            </a:r>
            <a:r>
              <a:rPr lang="en-US" sz="2800" b="1" i="1" dirty="0">
                <a:solidFill>
                  <a:schemeClr val="bg1"/>
                </a:solidFill>
                <a:highlight>
                  <a:srgbClr val="008080"/>
                </a:highlight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8983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B073F9-EDAB-4242-B694-FA952D7CA3B1}"/>
              </a:ext>
            </a:extLst>
          </p:cNvPr>
          <p:cNvSpPr/>
          <p:nvPr/>
        </p:nvSpPr>
        <p:spPr>
          <a:xfrm>
            <a:off x="1790700" y="1249016"/>
            <a:ext cx="8610600" cy="435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542D0-57B7-40FE-A981-EF6F9F8F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088404"/>
            <a:ext cx="8610600" cy="2681191"/>
          </a:xfrm>
        </p:spPr>
        <p:txBody>
          <a:bodyPr>
            <a:no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THANK Q</a:t>
            </a:r>
          </a:p>
        </p:txBody>
      </p:sp>
    </p:spTree>
    <p:extLst>
      <p:ext uri="{BB962C8B-B14F-4D97-AF65-F5344CB8AC3E}">
        <p14:creationId xmlns:p14="http://schemas.microsoft.com/office/powerpoint/2010/main" val="162092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223C-17F8-424F-B9FA-4D438222C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818" y="1456645"/>
            <a:ext cx="9448800" cy="103256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Ultra" pitchFamily="50" charset="0"/>
              </a:rPr>
              <a:t>PROJECTED BY:-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EBDAE-D932-4FC0-876B-FC1DC054C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883457"/>
            <a:ext cx="9448800" cy="1948069"/>
          </a:xfrm>
        </p:spPr>
        <p:txBody>
          <a:bodyPr>
            <a:normAutofit/>
          </a:bodyPr>
          <a:lstStyle/>
          <a:p>
            <a:r>
              <a:rPr lang="en-US" b="1" dirty="0">
                <a:latin typeface="Gotham" panose="02000504050000020004" pitchFamily="2" charset="0"/>
              </a:rPr>
              <a:t>&gt;&gt; NRIPESH NEWPANE</a:t>
            </a:r>
          </a:p>
          <a:p>
            <a:r>
              <a:rPr lang="en-US" b="1" dirty="0">
                <a:latin typeface="Gotham" panose="02000504050000020004" pitchFamily="2" charset="0"/>
              </a:rPr>
              <a:t>&gt;&gt; DAMODAR ACHARYA</a:t>
            </a:r>
          </a:p>
          <a:p>
            <a:r>
              <a:rPr lang="en-US" b="1" dirty="0">
                <a:latin typeface="Gotham" panose="02000504050000020004" pitchFamily="2" charset="0"/>
              </a:rPr>
              <a:t>&gt;&gt; SAMRAT KC</a:t>
            </a:r>
          </a:p>
          <a:p>
            <a:r>
              <a:rPr lang="en-US" b="1" dirty="0">
                <a:latin typeface="Gotham" panose="02000504050000020004" pitchFamily="2" charset="0"/>
              </a:rPr>
              <a:t>&gt;&gt; NABIN BHANDARI</a:t>
            </a:r>
          </a:p>
        </p:txBody>
      </p:sp>
    </p:spTree>
    <p:extLst>
      <p:ext uri="{BB962C8B-B14F-4D97-AF65-F5344CB8AC3E}">
        <p14:creationId xmlns:p14="http://schemas.microsoft.com/office/powerpoint/2010/main" val="366477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09ED-5C88-4B36-B402-A62509E3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99" y="1210308"/>
            <a:ext cx="10295283" cy="1293028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algn="l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Gotham Ultra" pitchFamily="50" charset="0"/>
              </a:rPr>
              <a:t>Some terminology used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:-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689051-A027-46C8-8558-55400CBD6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698" y="2914153"/>
            <a:ext cx="10295283" cy="4215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Setcolor</a:t>
            </a:r>
            <a:r>
              <a:rPr lang="en-US" dirty="0"/>
              <a:t>(color </a:t>
            </a:r>
            <a:r>
              <a:rPr lang="en-US" dirty="0" err="1"/>
              <a:t>name+BLINK</a:t>
            </a:r>
            <a:r>
              <a:rPr lang="en-US" dirty="0"/>
              <a:t>)     --To set the text color and blink for blink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property.</a:t>
            </a:r>
          </a:p>
          <a:p>
            <a:pPr marL="0" indent="0">
              <a:buNone/>
            </a:pPr>
            <a:r>
              <a:rPr lang="en-US" dirty="0"/>
              <a:t>delay(int);                                    --To </a:t>
            </a:r>
            <a:r>
              <a:rPr lang="en-US" dirty="0" err="1"/>
              <a:t>delaly</a:t>
            </a:r>
            <a:r>
              <a:rPr lang="en-US" dirty="0"/>
              <a:t> the current process.</a:t>
            </a:r>
          </a:p>
          <a:p>
            <a:pPr marL="0" indent="0">
              <a:buNone/>
            </a:pPr>
            <a:r>
              <a:rPr lang="en-US" dirty="0" err="1"/>
              <a:t>settextstyle</a:t>
            </a:r>
            <a:r>
              <a:rPr lang="en-US" dirty="0"/>
              <a:t>();                               --To change the font shape and size.</a:t>
            </a:r>
          </a:p>
          <a:p>
            <a:pPr marL="0" indent="0">
              <a:buNone/>
            </a:pPr>
            <a:r>
              <a:rPr lang="en-US" dirty="0" err="1"/>
              <a:t>Cprintf</a:t>
            </a:r>
            <a:r>
              <a:rPr lang="en-US" dirty="0"/>
              <a:t>                                          -- c is added before the </a:t>
            </a:r>
            <a:r>
              <a:rPr lang="en-US" dirty="0" err="1"/>
              <a:t>printf</a:t>
            </a:r>
            <a:r>
              <a:rPr lang="en-US" dirty="0"/>
              <a:t> section to live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the </a:t>
            </a:r>
            <a:r>
              <a:rPr lang="en-US" dirty="0" err="1"/>
              <a:t>setcolor</a:t>
            </a:r>
            <a:r>
              <a:rPr lang="en-US" dirty="0"/>
              <a:t> instruction in run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5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1A7F-73B5-40A1-A5BA-BF88EF3F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241452"/>
            <a:ext cx="8610600" cy="1293028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Gotham Ultra" pitchFamily="50" charset="0"/>
              </a:rPr>
              <a:t>SECTION IN ANY 15 :-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F873CF-E081-4437-9E6D-0153A3C28E75}"/>
              </a:ext>
            </a:extLst>
          </p:cNvPr>
          <p:cNvSpPr txBox="1">
            <a:spLocks/>
          </p:cNvSpPr>
          <p:nvPr/>
        </p:nvSpPr>
        <p:spPr>
          <a:xfrm>
            <a:off x="1790700" y="2570922"/>
            <a:ext cx="8610600" cy="45587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Gotham" panose="02000504050000020004" pitchFamily="2" charset="0"/>
              </a:rPr>
              <a:t>HOME </a:t>
            </a:r>
          </a:p>
          <a:p>
            <a:pPr algn="l"/>
            <a:r>
              <a:rPr lang="en-US" b="1" dirty="0">
                <a:latin typeface="Gotham" panose="02000504050000020004" pitchFamily="2" charset="0"/>
              </a:rPr>
              <a:t>Help</a:t>
            </a:r>
          </a:p>
          <a:p>
            <a:pPr algn="l"/>
            <a:r>
              <a:rPr lang="en-US" b="1" dirty="0">
                <a:latin typeface="Gotham" panose="02000504050000020004" pitchFamily="2" charset="0"/>
              </a:rPr>
              <a:t>Login panel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b="1" dirty="0">
              <a:latin typeface="Gotham" panose="02000504050000020004" pitchFamily="2" charset="0"/>
            </a:endParaRPr>
          </a:p>
          <a:p>
            <a:pPr algn="l"/>
            <a:r>
              <a:rPr lang="en-US" b="1" dirty="0">
                <a:latin typeface="Gotham" panose="02000504050000020004" pitchFamily="2" charset="0"/>
              </a:rPr>
              <a:t>           Register</a:t>
            </a:r>
          </a:p>
          <a:p>
            <a:pPr algn="l"/>
            <a:r>
              <a:rPr lang="en-US" b="1" dirty="0">
                <a:latin typeface="Gotham" panose="02000504050000020004" pitchFamily="2" charset="0"/>
              </a:rPr>
              <a:t>           Login</a:t>
            </a:r>
          </a:p>
          <a:p>
            <a:pPr algn="l"/>
            <a:r>
              <a:rPr lang="en-US" b="1" dirty="0">
                <a:latin typeface="Gotham" panose="02000504050000020004" pitchFamily="2" charset="0"/>
              </a:rPr>
              <a:t>Game dashboard</a:t>
            </a:r>
          </a:p>
          <a:p>
            <a:pPr algn="l"/>
            <a:r>
              <a:rPr lang="en-US" b="1" dirty="0">
                <a:latin typeface="Gotham" panose="02000504050000020004" pitchFamily="2" charset="0"/>
              </a:rPr>
              <a:t>Check section</a:t>
            </a:r>
          </a:p>
          <a:p>
            <a:pPr algn="l"/>
            <a:r>
              <a:rPr lang="en-US" b="1" dirty="0">
                <a:latin typeface="Gotham" panose="02000504050000020004" pitchFamily="2" charset="0"/>
              </a:rPr>
              <a:t>Game result</a:t>
            </a:r>
          </a:p>
          <a:p>
            <a:pPr algn="l"/>
            <a:endParaRPr lang="en-US" b="1" dirty="0">
              <a:latin typeface="Gotham" panose="02000504050000020004" pitchFamily="2" charset="0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5275180-A051-4D45-A518-A411B75D8D00}"/>
              </a:ext>
            </a:extLst>
          </p:cNvPr>
          <p:cNvCxnSpPr/>
          <p:nvPr/>
        </p:nvCxnSpPr>
        <p:spPr>
          <a:xfrm>
            <a:off x="2544417" y="4045941"/>
            <a:ext cx="742122" cy="398508"/>
          </a:xfrm>
          <a:prstGeom prst="bentConnector3">
            <a:avLst>
              <a:gd name="adj1" fmla="val 267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02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78E9-3657-42A1-8725-66617D4F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696" y="1186069"/>
            <a:ext cx="8610599" cy="1303867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Gotham Ultra" pitchFamily="50" charset="0"/>
              </a:rPr>
              <a:t>HOME SECTION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E4ADEE-7890-438F-97D1-41D3DA724DB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1954696" y="2649461"/>
            <a:ext cx="9003572" cy="4056139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HOME Section graphics is used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settextstyle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(10,0,4); line is used to change the text font and size.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LOADING SECTION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settextstyle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(DEFAULT_FONT,HORIZ_DIR,7); is used for text “LOADING”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outtextxy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(80,50,"LOADING...");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delay(100); is used to delay the motion of  motion graphics.</a:t>
            </a:r>
            <a:endParaRPr lang="en-US" sz="2000" b="1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0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A8B6-27F0-4E2F-A748-F3B4EEB0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159" y="1678242"/>
            <a:ext cx="11214100" cy="1303867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latin typeface="Gotham Ultra" pitchFamily="50" charset="0"/>
              </a:rPr>
              <a:t>How to play section or help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82E49-3C99-4238-932F-A22B62653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1636" y="3154017"/>
            <a:ext cx="9303026" cy="331304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part every button on the key is used to change the color of text in run time.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keyword has their own ascii value so in every time when key is pressed then the text change their color according to related values.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This is not right way to change the color in run time because colors work on the number 0-15 so that some key word has ascii value greater then 15.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exit from this section backspace key should be pressed.</a:t>
            </a:r>
          </a:p>
        </p:txBody>
      </p:sp>
    </p:spTree>
    <p:extLst>
      <p:ext uri="{BB962C8B-B14F-4D97-AF65-F5344CB8AC3E}">
        <p14:creationId xmlns:p14="http://schemas.microsoft.com/office/powerpoint/2010/main" val="351483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6A45-B606-4F32-94FC-9C0311C5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739" y="1278834"/>
            <a:ext cx="8610599" cy="1303867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>
                <a:latin typeface="Gotham Ultra" pitchFamily="50" charset="0"/>
              </a:rPr>
              <a:t>Login dashboard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59FF73-D326-4776-B1B1-903745BC8C47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2219738" y="2902226"/>
            <a:ext cx="8610599" cy="3617843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In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part user can register their name if he/she is new user by pressing ‘R’ key from the keyboard.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user can directly login to this game bye pressing ‘l’ key from the keyboard.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Tips:-user can terminated this game bye pressing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‘t’ key from the keyboard.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129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E2E0-4BF8-42CE-8990-08462F04162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Gotham Ultra" pitchFamily="50" charset="0"/>
              </a:rPr>
              <a:t>HOW TO WIN 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BFE6BBB-82A1-42D2-911E-FE0F2A380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5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WIN THIS GAME :-</a:t>
            </a:r>
          </a:p>
          <a:p>
            <a:pPr marL="0" indent="0">
              <a:buNone/>
            </a:pPr>
            <a:r>
              <a:rPr lang="en-US" dirty="0"/>
              <a:t>A+B+C=15</a:t>
            </a:r>
          </a:p>
          <a:p>
            <a:pPr marL="0" indent="0">
              <a:buNone/>
            </a:pPr>
            <a:r>
              <a:rPr lang="en-US" dirty="0"/>
              <a:t>D+E+F=15</a:t>
            </a:r>
          </a:p>
          <a:p>
            <a:pPr marL="0" indent="0">
              <a:buNone/>
            </a:pPr>
            <a:r>
              <a:rPr lang="en-US" dirty="0"/>
              <a:t>G+H+I=15</a:t>
            </a:r>
          </a:p>
          <a:p>
            <a:pPr marL="0" indent="0">
              <a:buNone/>
            </a:pPr>
            <a:r>
              <a:rPr lang="en-US" dirty="0"/>
              <a:t>A+D+G=15</a:t>
            </a:r>
          </a:p>
          <a:p>
            <a:pPr marL="0" indent="0">
              <a:buNone/>
            </a:pPr>
            <a:r>
              <a:rPr lang="en-US" dirty="0"/>
              <a:t>B+E+H=15</a:t>
            </a:r>
          </a:p>
          <a:p>
            <a:pPr marL="0" indent="0">
              <a:buNone/>
            </a:pPr>
            <a:r>
              <a:rPr lang="en-US" dirty="0"/>
              <a:t>C+F+I=15</a:t>
            </a:r>
          </a:p>
          <a:p>
            <a:pPr marL="0" indent="0">
              <a:buNone/>
            </a:pPr>
            <a:r>
              <a:rPr lang="en-US" dirty="0"/>
              <a:t>A+E+I=15</a:t>
            </a:r>
          </a:p>
          <a:p>
            <a:pPr marL="0" indent="0">
              <a:buNone/>
            </a:pPr>
            <a:r>
              <a:rPr lang="en-US" dirty="0"/>
              <a:t>G+E+C=15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3E40988-EDE6-42D3-9B90-349C82928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156" y="1867892"/>
            <a:ext cx="5181600" cy="501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6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55BE-73AC-4D15-9FFC-35444EDD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478804"/>
            <a:ext cx="8610600" cy="3900392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Gotham Ultra" pitchFamily="50" charset="0"/>
              </a:rPr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18020639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107</TotalTime>
  <Words>394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Century Gothic</vt:lpstr>
      <vt:lpstr>Gotham</vt:lpstr>
      <vt:lpstr>Gotham Ultra</vt:lpstr>
      <vt:lpstr>Times New Roman</vt:lpstr>
      <vt:lpstr>Wingdings</vt:lpstr>
      <vt:lpstr>Vapor Trail</vt:lpstr>
      <vt:lpstr>           ANY-15</vt:lpstr>
      <vt:lpstr>PROJECTED BY:-</vt:lpstr>
      <vt:lpstr>Some terminology used:-</vt:lpstr>
      <vt:lpstr>SECTION IN ANY 15 :-</vt:lpstr>
      <vt:lpstr>HOME SECTION </vt:lpstr>
      <vt:lpstr>How to play section or help section</vt:lpstr>
      <vt:lpstr>Login dashboard</vt:lpstr>
      <vt:lpstr>HOW TO WIN </vt:lpstr>
      <vt:lpstr>ANY QUESTIONS? </vt:lpstr>
      <vt:lpstr>THANK 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ANY-15</dc:title>
  <dc:creator>Nabin bhandari</dc:creator>
  <cp:lastModifiedBy>Nabin bhandari</cp:lastModifiedBy>
  <cp:revision>12</cp:revision>
  <dcterms:created xsi:type="dcterms:W3CDTF">2019-05-26T01:52:11Z</dcterms:created>
  <dcterms:modified xsi:type="dcterms:W3CDTF">2019-05-26T03:40:45Z</dcterms:modified>
</cp:coreProperties>
</file>