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2" r:id="rId7"/>
    <p:sldId id="263" r:id="rId8"/>
    <p:sldId id="264" r:id="rId9"/>
    <p:sldId id="268" r:id="rId10"/>
    <p:sldId id="266" r:id="rId11"/>
    <p:sldId id="269" r:id="rId12"/>
    <p:sldId id="270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3CA46F-8C57-4BB1-ACB1-B2E24FF43B10}">
          <p14:sldIdLst>
            <p14:sldId id="256"/>
            <p14:sldId id="257"/>
            <p14:sldId id="258"/>
            <p14:sldId id="265"/>
            <p14:sldId id="260"/>
            <p14:sldId id="262"/>
            <p14:sldId id="263"/>
            <p14:sldId id="264"/>
            <p14:sldId id="268"/>
            <p14:sldId id="266"/>
            <p14:sldId id="269"/>
            <p14:sldId id="270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B10-B2CF-4615-B3E9-C9835F1903C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1D8-CD1B-433D-98E5-56A501B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B10-B2CF-4615-B3E9-C9835F1903C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1D8-CD1B-433D-98E5-56A501B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B10-B2CF-4615-B3E9-C9835F1903C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1D8-CD1B-433D-98E5-56A501B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B10-B2CF-4615-B3E9-C9835F1903C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1D8-CD1B-433D-98E5-56A501B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B10-B2CF-4615-B3E9-C9835F1903C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1D8-CD1B-433D-98E5-56A501B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7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B10-B2CF-4615-B3E9-C9835F1903C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1D8-CD1B-433D-98E5-56A501B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B10-B2CF-4615-B3E9-C9835F1903C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1D8-CD1B-433D-98E5-56A501B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B10-B2CF-4615-B3E9-C9835F1903C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1D8-CD1B-433D-98E5-56A501B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4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B10-B2CF-4615-B3E9-C9835F1903C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1D8-CD1B-433D-98E5-56A501B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0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B10-B2CF-4615-B3E9-C9835F1903C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1D8-CD1B-433D-98E5-56A501B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2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B10-B2CF-4615-B3E9-C9835F1903C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31D8-CD1B-433D-98E5-56A501B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B10-B2CF-4615-B3E9-C9835F1903C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31D8-CD1B-433D-98E5-56A501B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biin/Nepaliphotohso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6400800" cy="1600200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Nabin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Bhandari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Roll No. 56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         DISADVANTAGE</a:t>
            </a:r>
            <a:br>
              <a:rPr lang="en-US" dirty="0" smtClean="0"/>
            </a:br>
            <a:r>
              <a:rPr lang="en-US" sz="3200" dirty="0" smtClean="0"/>
              <a:t>1.Once shape is added, it can’t be undone.</a:t>
            </a:r>
            <a:br>
              <a:rPr lang="en-US" sz="3200" dirty="0" smtClean="0"/>
            </a:br>
            <a:r>
              <a:rPr lang="en-US" sz="3200" dirty="0" smtClean="0"/>
              <a:t>2. Similarly , once any color is painted, it  can’t   be undone</a:t>
            </a:r>
            <a:br>
              <a:rPr lang="en-US" sz="3200" dirty="0" smtClean="0"/>
            </a:br>
            <a:r>
              <a:rPr lang="en-US" sz="3200" dirty="0" smtClean="0"/>
              <a:t>3.In this project we can paint , we can add shapes so somehow the user experience may be bad due to improper positioning of the shapes</a:t>
            </a:r>
            <a:br>
              <a:rPr lang="en-US" sz="3200" dirty="0" smtClean="0"/>
            </a:br>
            <a:r>
              <a:rPr lang="en-US" sz="3200" dirty="0" smtClean="0"/>
              <a:t>  --but I will try to solve the positioning issue as         much as I can(RESOLVED)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3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would like to thank all my contributors who helped me through out the project to make this project possible.</a:t>
            </a:r>
          </a:p>
          <a:p>
            <a:r>
              <a:rPr lang="en-US" dirty="0" smtClean="0"/>
              <a:t>Contributors: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Ram </a:t>
            </a:r>
            <a:r>
              <a:rPr lang="en-US" dirty="0" err="1" smtClean="0"/>
              <a:t>jhonchhen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Bibhu</a:t>
            </a:r>
            <a:r>
              <a:rPr lang="en-US" dirty="0" smtClean="0"/>
              <a:t> </a:t>
            </a:r>
            <a:r>
              <a:rPr lang="en-US" dirty="0" err="1" smtClean="0"/>
              <a:t>Kiju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github.com/Nabiin/Nepaliphotohsop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final version is on v2 branch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link 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b="1" u="sng" dirty="0" smtClean="0"/>
              <a:t>Any Question ?</a:t>
            </a:r>
            <a:endParaRPr lang="en-US" sz="6600" b="1" u="sng" dirty="0"/>
          </a:p>
        </p:txBody>
      </p:sp>
    </p:spTree>
    <p:extLst>
      <p:ext uri="{BB962C8B-B14F-4D97-AF65-F5344CB8AC3E}">
        <p14:creationId xmlns:p14="http://schemas.microsoft.com/office/powerpoint/2010/main" val="17441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MY PROJECT</a:t>
            </a:r>
            <a:br>
              <a:rPr lang="en-US" dirty="0" smtClean="0"/>
            </a:br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26670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Image Manipulation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(Not an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Image Editor like </a:t>
            </a:r>
            <a:r>
              <a:rPr lang="en-US" dirty="0" err="1" smtClean="0">
                <a:solidFill>
                  <a:schemeClr val="tx1"/>
                </a:solidFill>
              </a:rPr>
              <a:t>PhotoShop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27847" y="4876800"/>
            <a:ext cx="7620000" cy="609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Note --No animation , we will play with Pixel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382000" cy="60198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 </a:t>
            </a:r>
            <a:br>
              <a:rPr lang="en-US" dirty="0" smtClean="0"/>
            </a:br>
            <a:r>
              <a:rPr lang="en-US" dirty="0" smtClean="0"/>
              <a:t>               Image Manipulation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Things to be Hardcode!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We can add any image on console by changing some code in program .</a:t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1762"/>
          </a:xfrm>
        </p:spPr>
        <p:txBody>
          <a:bodyPr/>
          <a:lstStyle/>
          <a:p>
            <a:pPr algn="l"/>
            <a:r>
              <a:rPr lang="en-US" dirty="0" smtClean="0"/>
              <a:t>I HAVE USE:-</a:t>
            </a:r>
            <a:br>
              <a:rPr lang="en-US" dirty="0" smtClean="0"/>
            </a:br>
            <a:r>
              <a:rPr lang="en-US" sz="2800" dirty="0" smtClean="0"/>
              <a:t>1.Code Block   </a:t>
            </a:r>
            <a:br>
              <a:rPr lang="en-US" sz="2800" dirty="0" smtClean="0"/>
            </a:br>
            <a:r>
              <a:rPr lang="en-US" sz="2800" dirty="0" smtClean="0"/>
              <a:t>2.&lt;</a:t>
            </a:r>
            <a:r>
              <a:rPr lang="en-US" sz="2800" dirty="0" err="1" smtClean="0"/>
              <a:t>graphics.h</a:t>
            </a:r>
            <a:r>
              <a:rPr lang="en-US" sz="2800" dirty="0" smtClean="0"/>
              <a:t>&gt; //header file for graphics</a:t>
            </a:r>
            <a:br>
              <a:rPr lang="en-US" sz="2800" dirty="0" smtClean="0"/>
            </a:br>
            <a:r>
              <a:rPr lang="en-US" sz="2800" dirty="0" smtClean="0"/>
              <a:t>3.c\</a:t>
            </a:r>
            <a:r>
              <a:rPr lang="en-US" sz="2800" dirty="0" err="1" smtClean="0"/>
              <a:t>c++</a:t>
            </a:r>
            <a:r>
              <a:rPr lang="en-US" sz="2800" dirty="0" smtClean="0"/>
              <a:t> not fixed yet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24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3762"/>
          </a:xfrm>
        </p:spPr>
        <p:txBody>
          <a:bodyPr>
            <a:normAutofit/>
          </a:bodyPr>
          <a:lstStyle/>
          <a:p>
            <a:r>
              <a:rPr lang="en-US" dirty="0" smtClean="0"/>
              <a:t>We will use 4 physical key :</a:t>
            </a:r>
            <a:br>
              <a:rPr lang="en-US" dirty="0" smtClean="0"/>
            </a:br>
            <a:r>
              <a:rPr lang="en-US" dirty="0" smtClean="0"/>
              <a:t> Up ,Down, Left ,Right Arrow key to paint the image 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</a:t>
            </a:r>
          </a:p>
          <a:p>
            <a:r>
              <a:rPr lang="en-US" dirty="0" smtClean="0"/>
              <a:t>Replace Color</a:t>
            </a:r>
          </a:p>
          <a:p>
            <a:r>
              <a:rPr lang="en-US" dirty="0" smtClean="0"/>
              <a:t>Polish image            </a:t>
            </a:r>
          </a:p>
          <a:p>
            <a:r>
              <a:rPr lang="en-US" dirty="0" smtClean="0"/>
              <a:t>Add text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obj</a:t>
            </a:r>
            <a:endParaRPr lang="en-US" dirty="0" smtClean="0"/>
          </a:p>
          <a:p>
            <a:r>
              <a:rPr lang="en-US" dirty="0" smtClean="0"/>
              <a:t>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1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b="1" dirty="0" smtClean="0"/>
              <a:t>Polish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Different shape to </a:t>
            </a:r>
            <a:r>
              <a:rPr lang="en-US" dirty="0" err="1" smtClean="0"/>
              <a:t>to</a:t>
            </a:r>
            <a:r>
              <a:rPr lang="en-US" dirty="0" smtClean="0"/>
              <a:t> brush the image </a:t>
            </a:r>
          </a:p>
          <a:p>
            <a:pPr marL="0" indent="0">
              <a:buNone/>
            </a:pPr>
            <a:r>
              <a:rPr lang="en-US" dirty="0" smtClean="0"/>
              <a:t>Some of them are:-</a:t>
            </a:r>
          </a:p>
          <a:p>
            <a:r>
              <a:rPr lang="en-US" dirty="0" smtClean="0"/>
              <a:t>Square</a:t>
            </a:r>
          </a:p>
          <a:p>
            <a:r>
              <a:rPr lang="en-US" dirty="0" smtClean="0"/>
              <a:t>Triangle</a:t>
            </a:r>
          </a:p>
          <a:p>
            <a:r>
              <a:rPr lang="en-US" dirty="0" smtClean="0"/>
              <a:t>Circle</a:t>
            </a:r>
          </a:p>
          <a:p>
            <a:r>
              <a:rPr lang="en-US" dirty="0" smtClean="0"/>
              <a:t>Ellipse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7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b="1" dirty="0" smtClean="0"/>
              <a:t>Add 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 have Different shape || object too to add along with image</a:t>
            </a:r>
          </a:p>
          <a:p>
            <a:pPr marL="0" indent="0">
              <a:buNone/>
            </a:pPr>
            <a:r>
              <a:rPr lang="en-US" dirty="0" smtClean="0"/>
              <a:t>Some of them are:-</a:t>
            </a:r>
          </a:p>
          <a:p>
            <a:r>
              <a:rPr lang="en-US" dirty="0" smtClean="0"/>
              <a:t>Triangle</a:t>
            </a:r>
          </a:p>
          <a:p>
            <a:r>
              <a:rPr lang="en-US" dirty="0" smtClean="0"/>
              <a:t>Square</a:t>
            </a:r>
          </a:p>
          <a:p>
            <a:r>
              <a:rPr lang="en-US" dirty="0" smtClean="0"/>
              <a:t>Line</a:t>
            </a:r>
          </a:p>
          <a:p>
            <a:r>
              <a:rPr lang="en-US" dirty="0" smtClean="0"/>
              <a:t>Ellipse</a:t>
            </a:r>
          </a:p>
          <a:p>
            <a:r>
              <a:rPr lang="en-US" dirty="0" smtClean="0"/>
              <a:t>Pie</a:t>
            </a:r>
          </a:p>
          <a:p>
            <a:r>
              <a:rPr lang="en-US" dirty="0" smtClean="0"/>
              <a:t>Glasses</a:t>
            </a:r>
          </a:p>
        </p:txBody>
      </p:sp>
    </p:spTree>
    <p:extLst>
      <p:ext uri="{BB962C8B-B14F-4D97-AF65-F5344CB8AC3E}">
        <p14:creationId xmlns:p14="http://schemas.microsoft.com/office/powerpoint/2010/main" val="21740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Floodfill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Outtexxy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Circle , rectangle ,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other many user defined function;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166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PROJECT SUBMIT</vt:lpstr>
      <vt:lpstr>MY PROJECT on</vt:lpstr>
      <vt:lpstr>                         Image Manipulation   Things to be Hardcode!  We can add any image on console by changing some code in program .   </vt:lpstr>
      <vt:lpstr>I HAVE USE:- 1.Code Block    2.&lt;graphics.h&gt; //header file for graphics 3.c\c++ not fixed yet</vt:lpstr>
      <vt:lpstr>We will use 4 physical key :  Up ,Down, Left ,Right Arrow key to paint the image . </vt:lpstr>
      <vt:lpstr>Main Menu</vt:lpstr>
      <vt:lpstr>Polish</vt:lpstr>
      <vt:lpstr>Add object</vt:lpstr>
      <vt:lpstr>Function used:</vt:lpstr>
      <vt:lpstr>             DISADVANTAGE 1.Once shape is added, it can’t be undone. 2. Similarly , once any color is painted, it  can’t   be undone 3.In this project we can paint , we can add shapes so somehow the user experience may be bad due to improper positioning of the shapes   --but I will try to solve the positioning issue as         much as I can(RESOLVED)</vt:lpstr>
      <vt:lpstr>Thank You!</vt:lpstr>
      <vt:lpstr>Repo link :-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 DISCUESSION</dc:title>
  <dc:creator>Nabin bhandari</dc:creator>
  <cp:lastModifiedBy>Nabin bhandari</cp:lastModifiedBy>
  <cp:revision>13</cp:revision>
  <dcterms:created xsi:type="dcterms:W3CDTF">2020-02-19T02:23:56Z</dcterms:created>
  <dcterms:modified xsi:type="dcterms:W3CDTF">2020-03-19T05:29:53Z</dcterms:modified>
</cp:coreProperties>
</file>