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0" r:id="rId6"/>
    <p:sldId id="261" r:id="rId7"/>
    <p:sldId id="262" r:id="rId8"/>
    <p:sldId id="259" r:id="rId9"/>
    <p:sldId id="266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E2D7-1AC4-48F9-AA28-3FBAFBE2283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96E3-8E6D-401C-AA08-574FDBEAE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6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E2D7-1AC4-48F9-AA28-3FBAFBE2283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96E3-8E6D-401C-AA08-574FDBEAE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4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E2D7-1AC4-48F9-AA28-3FBAFBE2283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96E3-8E6D-401C-AA08-574FDBEAE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5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E2D7-1AC4-48F9-AA28-3FBAFBE2283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96E3-8E6D-401C-AA08-574FDBEAE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E2D7-1AC4-48F9-AA28-3FBAFBE2283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96E3-8E6D-401C-AA08-574FDBEAE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4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E2D7-1AC4-48F9-AA28-3FBAFBE2283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96E3-8E6D-401C-AA08-574FDBEAE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8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E2D7-1AC4-48F9-AA28-3FBAFBE2283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96E3-8E6D-401C-AA08-574FDBEAE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7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E2D7-1AC4-48F9-AA28-3FBAFBE2283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96E3-8E6D-401C-AA08-574FDBEAE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3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E2D7-1AC4-48F9-AA28-3FBAFBE2283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96E3-8E6D-401C-AA08-574FDBEAE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0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E2D7-1AC4-48F9-AA28-3FBAFBE2283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96E3-8E6D-401C-AA08-574FDBEAE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7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E2D7-1AC4-48F9-AA28-3FBAFBE2283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96E3-8E6D-401C-AA08-574FDBEAE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2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BE2D7-1AC4-48F9-AA28-3FBAFBE2283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B96E3-8E6D-401C-AA08-574FDBEAE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9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766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98126" y="0"/>
            <a:ext cx="76538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20640" y="1176754"/>
            <a:ext cx="6609806" cy="5250172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120640" y="127162"/>
            <a:ext cx="6609806" cy="9224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SETTING VIRTUAL BACKGROUND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77030" y="3801840"/>
            <a:ext cx="6242957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 err="1"/>
              <a:t>Buka</a:t>
            </a:r>
            <a:r>
              <a:rPr lang="en-US" sz="2100" dirty="0"/>
              <a:t> </a:t>
            </a:r>
            <a:r>
              <a:rPr lang="en-US" sz="2100" dirty="0" err="1"/>
              <a:t>aplikasi</a:t>
            </a:r>
            <a:r>
              <a:rPr lang="en-US" sz="2100" dirty="0"/>
              <a:t> </a:t>
            </a:r>
            <a:r>
              <a:rPr lang="en-US" sz="2100" dirty="0" smtClean="0"/>
              <a:t>Zoom </a:t>
            </a:r>
            <a:r>
              <a:rPr lang="en-US" sz="2100" dirty="0" err="1" smtClean="0"/>
              <a:t>anda</a:t>
            </a:r>
            <a:r>
              <a:rPr lang="en-US" sz="2100" dirty="0" smtClean="0"/>
              <a:t>, </a:t>
            </a:r>
            <a:r>
              <a:rPr lang="en-US" sz="2100" dirty="0" err="1"/>
              <a:t>klik</a:t>
            </a:r>
            <a:r>
              <a:rPr lang="en-US" sz="2100" dirty="0"/>
              <a:t> ikon "</a:t>
            </a:r>
            <a:r>
              <a:rPr lang="en-US" sz="2100" dirty="0" err="1"/>
              <a:t>Pengaturan</a:t>
            </a:r>
            <a:r>
              <a:rPr lang="en-US" sz="2100" dirty="0"/>
              <a:t>" </a:t>
            </a:r>
            <a:r>
              <a:rPr lang="en-US" sz="2100" i="1" dirty="0"/>
              <a:t>(Settings) </a:t>
            </a:r>
            <a:r>
              <a:rPr lang="en-US" sz="2100" dirty="0"/>
              <a:t>di </a:t>
            </a:r>
            <a:r>
              <a:rPr lang="en-US" sz="2100" dirty="0" err="1"/>
              <a:t>sudut</a:t>
            </a:r>
            <a:r>
              <a:rPr lang="en-US" sz="2100" dirty="0"/>
              <a:t> </a:t>
            </a:r>
            <a:r>
              <a:rPr lang="en-US" sz="2100" dirty="0" err="1"/>
              <a:t>kanan</a:t>
            </a:r>
            <a:r>
              <a:rPr lang="en-US" sz="2100" dirty="0"/>
              <a:t> </a:t>
            </a:r>
            <a:r>
              <a:rPr lang="en-US" sz="2100" dirty="0" err="1" smtClean="0"/>
              <a:t>atas</a:t>
            </a:r>
            <a:r>
              <a:rPr lang="en-US" sz="2100" dirty="0" smtClean="0"/>
              <a:t>, </a:t>
            </a:r>
            <a:r>
              <a:rPr lang="en-US" sz="2100" dirty="0" err="1" smtClean="0"/>
              <a:t>lalu</a:t>
            </a:r>
            <a:r>
              <a:rPr lang="en-US" sz="2100" dirty="0" smtClean="0"/>
              <a:t> </a:t>
            </a:r>
            <a:r>
              <a:rPr lang="en-US" sz="2100" dirty="0" err="1" smtClean="0"/>
              <a:t>pilih</a:t>
            </a:r>
            <a:r>
              <a:rPr lang="en-US" sz="2100" dirty="0" smtClean="0"/>
              <a:t> </a:t>
            </a:r>
            <a:r>
              <a:rPr lang="en-US" sz="2100" dirty="0"/>
              <a:t>"</a:t>
            </a:r>
            <a:r>
              <a:rPr lang="en-US" sz="2100" dirty="0" err="1"/>
              <a:t>Latar</a:t>
            </a:r>
            <a:r>
              <a:rPr lang="en-US" sz="2100" dirty="0"/>
              <a:t> </a:t>
            </a:r>
            <a:r>
              <a:rPr lang="en-US" sz="2100" dirty="0" err="1"/>
              <a:t>Belakang</a:t>
            </a:r>
            <a:r>
              <a:rPr lang="en-US" sz="2100" dirty="0"/>
              <a:t> Virtual" </a:t>
            </a:r>
            <a:r>
              <a:rPr lang="en-US" sz="2100" i="1" dirty="0"/>
              <a:t>(Virtual Background) </a:t>
            </a:r>
            <a:r>
              <a:rPr lang="en-US" sz="2100" dirty="0"/>
              <a:t>di menu </a:t>
            </a:r>
            <a:r>
              <a:rPr lang="en-US" sz="2100" dirty="0" err="1"/>
              <a:t>sebelah</a:t>
            </a:r>
            <a:r>
              <a:rPr lang="en-US" sz="2100" dirty="0"/>
              <a:t> </a:t>
            </a:r>
            <a:r>
              <a:rPr lang="en-US" sz="2100" dirty="0" err="1" smtClean="0"/>
              <a:t>kiri</a:t>
            </a:r>
            <a:r>
              <a:rPr lang="en-US" sz="21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 err="1" smtClean="0"/>
              <a:t>Pilih</a:t>
            </a:r>
            <a:r>
              <a:rPr lang="en-US" sz="2100" dirty="0" smtClean="0"/>
              <a:t> </a:t>
            </a:r>
            <a:r>
              <a:rPr lang="en-US" sz="2100" dirty="0" err="1"/>
              <a:t>gambar</a:t>
            </a:r>
            <a:r>
              <a:rPr lang="en-US" sz="2100" dirty="0"/>
              <a:t> </a:t>
            </a:r>
            <a:r>
              <a:rPr lang="en-US" sz="2100" dirty="0" smtClean="0"/>
              <a:t>yang </a:t>
            </a:r>
            <a:r>
              <a:rPr lang="en-US" sz="2100" dirty="0" err="1"/>
              <a:t>akan</a:t>
            </a:r>
            <a:r>
              <a:rPr lang="en-US" sz="2100" dirty="0"/>
              <a:t> </a:t>
            </a:r>
            <a:r>
              <a:rPr lang="en-US" sz="2100" dirty="0" err="1"/>
              <a:t>dijadikan</a:t>
            </a:r>
            <a:r>
              <a:rPr lang="en-US" sz="2100" dirty="0"/>
              <a:t> </a:t>
            </a:r>
            <a:r>
              <a:rPr lang="en-US" sz="2100" i="1" dirty="0"/>
              <a:t>virtual </a:t>
            </a:r>
            <a:r>
              <a:rPr lang="en-US" sz="2100" i="1" dirty="0" smtClean="0"/>
              <a:t>background.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 err="1" smtClean="0"/>
              <a:t>Atur</a:t>
            </a:r>
            <a:r>
              <a:rPr lang="en-US" sz="2100" dirty="0" smtClean="0"/>
              <a:t> </a:t>
            </a:r>
            <a:r>
              <a:rPr lang="en-US" sz="2100" dirty="0" err="1"/>
              <a:t>posisi</a:t>
            </a:r>
            <a:r>
              <a:rPr lang="en-US" sz="2100" dirty="0"/>
              <a:t> </a:t>
            </a:r>
            <a:r>
              <a:rPr lang="en-US" sz="2100" dirty="0" err="1" smtClean="0"/>
              <a:t>kamera</a:t>
            </a:r>
            <a:r>
              <a:rPr lang="en-US" sz="2100" dirty="0"/>
              <a:t>, agar </a:t>
            </a:r>
            <a:r>
              <a:rPr lang="en-US" sz="2100" dirty="0" err="1"/>
              <a:t>posisi</a:t>
            </a:r>
            <a:r>
              <a:rPr lang="en-US" sz="2100" dirty="0"/>
              <a:t> </a:t>
            </a:r>
            <a:r>
              <a:rPr lang="en-US" sz="2100" dirty="0" err="1"/>
              <a:t>badan</a:t>
            </a:r>
            <a:r>
              <a:rPr lang="en-US" sz="2100" dirty="0"/>
              <a:t> &amp; </a:t>
            </a:r>
            <a:r>
              <a:rPr lang="en-US" sz="2100" dirty="0" err="1"/>
              <a:t>kepala</a:t>
            </a:r>
            <a:r>
              <a:rPr lang="en-US" sz="2100" dirty="0"/>
              <a:t> </a:t>
            </a:r>
            <a:r>
              <a:rPr lang="en-US" sz="2100" dirty="0" err="1"/>
              <a:t>tidak</a:t>
            </a:r>
            <a:r>
              <a:rPr lang="en-US" sz="2100" dirty="0"/>
              <a:t> </a:t>
            </a:r>
            <a:r>
              <a:rPr lang="en-US" sz="2100" dirty="0" err="1"/>
              <a:t>terpotong</a:t>
            </a:r>
            <a:r>
              <a:rPr lang="en-US" sz="2100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8" t="28372" r="30765" b="29771"/>
          <a:stretch/>
        </p:blipFill>
        <p:spPr>
          <a:xfrm>
            <a:off x="7296552" y="1666133"/>
            <a:ext cx="2403911" cy="17628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50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6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98126" y="0"/>
            <a:ext cx="76538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20640" y="1176754"/>
            <a:ext cx="6609806" cy="5250172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120640" y="127163"/>
            <a:ext cx="4509392" cy="9224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TEKNIS LAPTOP / PC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03550" y="4526325"/>
            <a:ext cx="62429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i="1" dirty="0" smtClean="0"/>
              <a:t>Webcam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kualitas</a:t>
            </a:r>
            <a:r>
              <a:rPr lang="en-US" sz="2400" dirty="0" smtClean="0"/>
              <a:t> minimal 720 pixel.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692" y="1756072"/>
            <a:ext cx="2706672" cy="27066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50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76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98126" y="0"/>
            <a:ext cx="76538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20640" y="1176754"/>
            <a:ext cx="6609806" cy="5250172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9237" y="3139058"/>
            <a:ext cx="5351585" cy="1325563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accent1">
                    <a:lumMod val="50000"/>
                  </a:schemeClr>
                </a:solidFill>
              </a:rPr>
              <a:t>TERIMAKASIH</a:t>
            </a:r>
            <a:endParaRPr lang="en-US" sz="7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50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2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98126" y="0"/>
            <a:ext cx="76538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20640" y="1176754"/>
            <a:ext cx="6609806" cy="5250172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103" y="1491359"/>
            <a:ext cx="3313851" cy="33138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23769" y="4698737"/>
            <a:ext cx="6202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Pastikan</a:t>
            </a:r>
            <a:r>
              <a:rPr lang="en-US" sz="2400" dirty="0" smtClean="0"/>
              <a:t> </a:t>
            </a:r>
            <a:r>
              <a:rPr lang="en-US" sz="2400" dirty="0" err="1" smtClean="0"/>
              <a:t>sinyal</a:t>
            </a:r>
            <a:r>
              <a:rPr lang="en-US" sz="2400" dirty="0" smtClean="0"/>
              <a:t> internet </a:t>
            </a:r>
            <a:r>
              <a:rPr lang="en-US" sz="2400" dirty="0" err="1" smtClean="0"/>
              <a:t>berjalan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baik</a:t>
            </a:r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Pastikan</a:t>
            </a:r>
            <a:r>
              <a:rPr lang="en-US" sz="2400" dirty="0" smtClean="0"/>
              <a:t> video </a:t>
            </a:r>
            <a:r>
              <a:rPr lang="en-US" sz="2400" dirty="0" err="1" smtClean="0"/>
              <a:t>dan</a:t>
            </a:r>
            <a:r>
              <a:rPr lang="en-US" sz="2400" dirty="0" smtClean="0"/>
              <a:t> audio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baik</a:t>
            </a:r>
            <a:endParaRPr lang="en-US" sz="2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120640" y="-74404"/>
            <a:ext cx="27453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PASTIKAN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50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6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98126" y="0"/>
            <a:ext cx="76538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20640" y="1176754"/>
            <a:ext cx="6609806" cy="5250172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80717" y="4660793"/>
            <a:ext cx="60127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Hindari</a:t>
            </a:r>
            <a:r>
              <a:rPr lang="en-US" sz="2400" dirty="0" smtClean="0"/>
              <a:t> </a:t>
            </a:r>
            <a:r>
              <a:rPr lang="en-US" sz="2400" dirty="0" err="1" smtClean="0"/>
              <a:t>berada</a:t>
            </a:r>
            <a:r>
              <a:rPr lang="en-US" sz="2400" dirty="0" smtClean="0"/>
              <a:t> di </a:t>
            </a:r>
            <a:r>
              <a:rPr lang="en-US" sz="2400" dirty="0" err="1"/>
              <a:t>t</a:t>
            </a:r>
            <a:r>
              <a:rPr lang="en-US" sz="2400" dirty="0" err="1" smtClean="0"/>
              <a:t>empat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kondusif</a:t>
            </a:r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Hindari</a:t>
            </a:r>
            <a:r>
              <a:rPr lang="en-US" sz="2400" dirty="0" smtClean="0"/>
              <a:t> </a:t>
            </a:r>
            <a:r>
              <a:rPr lang="en-US" sz="2400" dirty="0"/>
              <a:t>d</a:t>
            </a:r>
            <a:r>
              <a:rPr lang="en-US" sz="2400" dirty="0" smtClean="0"/>
              <a:t>uduk </a:t>
            </a:r>
            <a:r>
              <a:rPr lang="en-US" sz="2400" dirty="0" err="1" smtClean="0"/>
              <a:t>membelakangi</a:t>
            </a:r>
            <a:r>
              <a:rPr lang="en-US" sz="2400" dirty="0" smtClean="0"/>
              <a:t> </a:t>
            </a:r>
            <a:r>
              <a:rPr lang="en-US" sz="2400" dirty="0" err="1" smtClean="0"/>
              <a:t>cahaya</a:t>
            </a:r>
            <a:r>
              <a:rPr lang="en-US" sz="2400" dirty="0" smtClean="0"/>
              <a:t> (</a:t>
            </a:r>
            <a:r>
              <a:rPr lang="en-US" sz="2400" i="1" dirty="0" smtClean="0"/>
              <a:t>back light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120640" y="-74405"/>
            <a:ext cx="27453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HINDARI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085" y="1626435"/>
            <a:ext cx="2837885" cy="28378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50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3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98126" y="0"/>
            <a:ext cx="76538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20640" y="1176754"/>
            <a:ext cx="6609806" cy="5250172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43562" y="4318401"/>
            <a:ext cx="60626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Peserta</a:t>
            </a:r>
            <a:r>
              <a:rPr lang="en-US" sz="2400" dirty="0" smtClean="0"/>
              <a:t> </a:t>
            </a:r>
            <a:r>
              <a:rPr lang="en-US" sz="2400" dirty="0" err="1" smtClean="0"/>
              <a:t>diwajibkan</a:t>
            </a:r>
            <a:r>
              <a:rPr lang="en-US" sz="2400" dirty="0" smtClean="0"/>
              <a:t> </a:t>
            </a:r>
            <a:r>
              <a:rPr lang="en-US" sz="2400" dirty="0" err="1" smtClean="0"/>
              <a:t>bergabung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Zoom Meeting, </a:t>
            </a:r>
            <a:r>
              <a:rPr lang="en-US" sz="2400" b="1" dirty="0" smtClean="0"/>
              <a:t>15 </a:t>
            </a:r>
            <a:r>
              <a:rPr lang="en-US" sz="2400" b="1" dirty="0" err="1" smtClean="0"/>
              <a:t>menit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sebelum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mulai</a:t>
            </a:r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Ketentuan</a:t>
            </a:r>
            <a:r>
              <a:rPr lang="en-US" sz="2400" dirty="0" smtClean="0"/>
              <a:t> </a:t>
            </a:r>
            <a:r>
              <a:rPr lang="en-US" sz="2400" dirty="0" err="1" smtClean="0"/>
              <a:t>penamaan</a:t>
            </a:r>
            <a:r>
              <a:rPr lang="en-US" sz="2400" dirty="0" smtClean="0"/>
              <a:t> di Zoom:</a:t>
            </a:r>
          </a:p>
          <a:p>
            <a:pPr marL="571500" indent="-279400"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(</a:t>
            </a:r>
            <a:r>
              <a:rPr lang="en-US" sz="2400" dirty="0" err="1" smtClean="0"/>
              <a:t>Instansi</a:t>
            </a:r>
            <a:r>
              <a:rPr lang="en-US" sz="2400" dirty="0" smtClean="0"/>
              <a:t>/Nama </a:t>
            </a:r>
            <a:r>
              <a:rPr lang="en-US" sz="2400" dirty="0" err="1" smtClean="0"/>
              <a:t>Sekolah</a:t>
            </a:r>
            <a:r>
              <a:rPr lang="en-US" sz="2400" dirty="0" smtClean="0"/>
              <a:t>)_(Nama </a:t>
            </a:r>
            <a:r>
              <a:rPr lang="en-US" sz="2400" dirty="0" err="1" smtClean="0"/>
              <a:t>Lengkap</a:t>
            </a:r>
            <a:r>
              <a:rPr lang="en-US" sz="2400" dirty="0" smtClean="0"/>
              <a:t>).</a:t>
            </a:r>
          </a:p>
          <a:p>
            <a:pPr marL="571500" indent="-279400" algn="just">
              <a:buFont typeface="Wingdings" panose="05000000000000000000" pitchFamily="2" charset="2"/>
              <a:buChar char="Ø"/>
            </a:pPr>
            <a:r>
              <a:rPr lang="en-US" sz="2400" dirty="0" err="1" smtClean="0"/>
              <a:t>Contoh</a:t>
            </a:r>
            <a:r>
              <a:rPr lang="en-US" sz="2400" dirty="0" smtClean="0"/>
              <a:t>: LIPI  _ Budi Djoko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120640" y="-74404"/>
            <a:ext cx="27453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LOG-IN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Computer Icons Avatar User Login, avatar, man wearing blue shirt ...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753" r="89973">
                        <a14:foregroundMark x1="45467" y1="81641" x2="45467" y2="81641"/>
                        <a14:foregroundMark x1="52885" y1="84570" x2="52885" y2="84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39" y="1455958"/>
            <a:ext cx="3828981" cy="269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50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98126" y="0"/>
            <a:ext cx="76538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20640" y="1176754"/>
            <a:ext cx="6609806" cy="5250172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920" y="1591338"/>
            <a:ext cx="2876220" cy="287622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120640" y="-74404"/>
            <a:ext cx="4389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MATIKAN 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77030" y="488214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Selama</a:t>
            </a:r>
            <a:r>
              <a:rPr lang="en-US" sz="2400" dirty="0" smtClean="0"/>
              <a:t> acara </a:t>
            </a:r>
            <a:r>
              <a:rPr lang="en-US" sz="2400" dirty="0" err="1" smtClean="0"/>
              <a:t>berlangsung</a:t>
            </a:r>
            <a:r>
              <a:rPr lang="en-US" sz="2400" dirty="0" smtClean="0"/>
              <a:t> </a:t>
            </a:r>
            <a:r>
              <a:rPr lang="en-US" sz="2400" dirty="0" err="1" smtClean="0"/>
              <a:t>pastikan</a:t>
            </a:r>
            <a:r>
              <a:rPr lang="en-US" sz="2400" dirty="0" smtClean="0"/>
              <a:t> </a:t>
            </a:r>
            <a:r>
              <a:rPr lang="en-US" sz="2400" i="1" dirty="0" smtClean="0"/>
              <a:t>microphone </a:t>
            </a:r>
            <a:r>
              <a:rPr lang="en-US" sz="2400" dirty="0" smtClean="0"/>
              <a:t> 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 err="1" smtClean="0"/>
              <a:t>peserta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keadaan</a:t>
            </a:r>
            <a:r>
              <a:rPr lang="en-US" sz="2400" dirty="0" smtClean="0"/>
              <a:t> </a:t>
            </a:r>
            <a:r>
              <a:rPr lang="en-US" sz="2400" b="1" i="1" dirty="0" smtClean="0"/>
              <a:t>MUTE</a:t>
            </a:r>
            <a:r>
              <a:rPr lang="en-US" sz="24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50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5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98126" y="0"/>
            <a:ext cx="76538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0" y="-74404"/>
            <a:ext cx="32004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PERHATIAN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20640" y="1176754"/>
            <a:ext cx="6609806" cy="5250172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383" y="1531234"/>
            <a:ext cx="2935332" cy="29353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30090" y="4821046"/>
            <a:ext cx="5956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 err="1" smtClean="0"/>
              <a:t>peserta</a:t>
            </a:r>
            <a:r>
              <a:rPr lang="en-US" sz="2400" dirty="0" smtClean="0"/>
              <a:t> </a:t>
            </a:r>
            <a:r>
              <a:rPr lang="en-US" sz="2400" dirty="0" err="1" smtClean="0"/>
              <a:t>Penganugerahan</a:t>
            </a:r>
            <a:r>
              <a:rPr lang="en-US" sz="2400" dirty="0" smtClean="0"/>
              <a:t> </a:t>
            </a:r>
            <a:r>
              <a:rPr lang="en-US" sz="2400" dirty="0" err="1" smtClean="0"/>
              <a:t>Kompetisi</a:t>
            </a:r>
            <a:r>
              <a:rPr lang="en-US" sz="2400" dirty="0" smtClean="0"/>
              <a:t> </a:t>
            </a:r>
            <a:r>
              <a:rPr lang="en-US" sz="2400" dirty="0" err="1" smtClean="0"/>
              <a:t>Ilmiah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Penutupan</a:t>
            </a:r>
            <a:r>
              <a:rPr lang="en-US" sz="2400" dirty="0" smtClean="0"/>
              <a:t> ISE 2020 </a:t>
            </a:r>
            <a:r>
              <a:rPr lang="en-US" sz="2400" dirty="0" err="1" smtClean="0"/>
              <a:t>diharapkan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pakaian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sopan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rapih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5"/>
            <a:ext cx="4850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4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98126" y="0"/>
            <a:ext cx="76538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20640" y="1176754"/>
            <a:ext cx="6609806" cy="5250172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120640" y="-73898"/>
            <a:ext cx="40837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DILARANG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72676" y="4303429"/>
            <a:ext cx="62429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Dilarang</a:t>
            </a:r>
            <a:r>
              <a:rPr lang="en-US" sz="2400" dirty="0" smtClean="0"/>
              <a:t> </a:t>
            </a:r>
            <a:r>
              <a:rPr lang="en-US" sz="2400" dirty="0" err="1" smtClean="0"/>
              <a:t>meninggalkan</a:t>
            </a:r>
            <a:r>
              <a:rPr lang="en-US" sz="2400" dirty="0" smtClean="0"/>
              <a:t> </a:t>
            </a:r>
            <a:r>
              <a:rPr lang="en-US" sz="2400" dirty="0"/>
              <a:t>Z</a:t>
            </a:r>
            <a:r>
              <a:rPr lang="en-US" sz="2400" dirty="0" smtClean="0"/>
              <a:t>oom </a:t>
            </a:r>
            <a:r>
              <a:rPr lang="en-US" sz="2400" dirty="0"/>
              <a:t>M</a:t>
            </a:r>
            <a:r>
              <a:rPr lang="en-US" sz="2400" dirty="0" smtClean="0"/>
              <a:t>eeting </a:t>
            </a:r>
            <a:r>
              <a:rPr lang="en-US" sz="2400" dirty="0" err="1" smtClean="0"/>
              <a:t>selama</a:t>
            </a:r>
            <a:r>
              <a:rPr lang="en-US" sz="2400" dirty="0" smtClean="0"/>
              <a:t> 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berlangsung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Dilarang</a:t>
            </a:r>
            <a:r>
              <a:rPr lang="en-US" sz="2400" dirty="0" smtClean="0"/>
              <a:t> </a:t>
            </a:r>
            <a:r>
              <a:rPr lang="en-US" sz="2400" dirty="0" err="1"/>
              <a:t>m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minum</a:t>
            </a:r>
            <a:r>
              <a:rPr lang="en-US" sz="2400" dirty="0" smtClean="0"/>
              <a:t> </a:t>
            </a:r>
            <a:r>
              <a:rPr lang="en-US" sz="2400" dirty="0" err="1" smtClean="0"/>
              <a:t>selama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berlangsung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Dilarang</a:t>
            </a:r>
            <a:r>
              <a:rPr lang="en-US" sz="2400" dirty="0" smtClean="0"/>
              <a:t> </a:t>
            </a:r>
            <a:r>
              <a:rPr lang="en-US" sz="2400" dirty="0" err="1"/>
              <a:t>m</a:t>
            </a:r>
            <a:r>
              <a:rPr lang="en-US" sz="2400" dirty="0" err="1" smtClean="0"/>
              <a:t>erokok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7499603" y="2109683"/>
            <a:ext cx="1810965" cy="1828621"/>
            <a:chOff x="7499603" y="1532908"/>
            <a:chExt cx="1810965" cy="1828621"/>
          </a:xfrm>
        </p:grpSpPr>
        <p:pic>
          <p:nvPicPr>
            <p:cNvPr id="2050" name="Picture 2" descr="No food - Free food icon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9603" y="1550564"/>
              <a:ext cx="1810965" cy="1810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Oval 15"/>
            <p:cNvSpPr/>
            <p:nvPr/>
          </p:nvSpPr>
          <p:spPr>
            <a:xfrm>
              <a:off x="7508554" y="1532908"/>
              <a:ext cx="1785477" cy="1785477"/>
            </a:xfrm>
            <a:prstGeom prst="ellipse">
              <a:avLst/>
            </a:prstGeom>
            <a:noFill/>
            <a:ln w="1270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6" idx="1"/>
              <a:endCxn id="16" idx="5"/>
            </p:cNvCxnSpPr>
            <p:nvPr/>
          </p:nvCxnSpPr>
          <p:spPr>
            <a:xfrm>
              <a:off x="7770031" y="1794385"/>
              <a:ext cx="1262523" cy="1262523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630942" y="2088022"/>
            <a:ext cx="1828800" cy="1828800"/>
            <a:chOff x="9630942" y="2088022"/>
            <a:chExt cx="1828800" cy="18288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0942" y="2088022"/>
              <a:ext cx="1828800" cy="1828800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>
              <a:off x="9660969" y="2089952"/>
              <a:ext cx="1785477" cy="1785477"/>
            </a:xfrm>
            <a:prstGeom prst="ellipse">
              <a:avLst/>
            </a:prstGeom>
            <a:noFill/>
            <a:ln w="1270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9967849" y="2395110"/>
              <a:ext cx="1262523" cy="1262523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372676" y="2127339"/>
            <a:ext cx="1785477" cy="1785477"/>
            <a:chOff x="5372676" y="1550564"/>
            <a:chExt cx="1785477" cy="178547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6855" y="1773586"/>
              <a:ext cx="1176969" cy="1176969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5372676" y="1550564"/>
              <a:ext cx="1785477" cy="1785477"/>
            </a:xfrm>
            <a:prstGeom prst="ellipse">
              <a:avLst/>
            </a:prstGeom>
            <a:noFill/>
            <a:ln w="1270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601301" y="1830473"/>
              <a:ext cx="1262523" cy="1262523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50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98126" y="0"/>
            <a:ext cx="76538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20640" y="1176754"/>
            <a:ext cx="6609806" cy="5250172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390">
                        <a14:foregroundMark x1="19512" y1="42056" x2="19512" y2="42056"/>
                        <a14:backgroundMark x1="69878" y1="28411" x2="69878" y2="28411"/>
                        <a14:backgroundMark x1="79268" y1="41308" x2="79268" y2="41308"/>
                        <a14:backgroundMark x1="10488" y1="55047" x2="10488" y2="55047"/>
                        <a14:backgroundMark x1="4756" y1="16729" x2="4756" y2="16729"/>
                        <a14:backgroundMark x1="11829" y1="4860" x2="11829" y2="4860"/>
                        <a14:backgroundMark x1="84390" y1="85794" x2="84390" y2="85794"/>
                        <a14:backgroundMark x1="5366" y1="95607" x2="5366" y2="95607"/>
                        <a14:backgroundMark x1="13780" y1="36449" x2="13780" y2="36449"/>
                        <a14:backgroundMark x1="34390" y1="37944" x2="34390" y2="379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452" y="1328574"/>
            <a:ext cx="2326976" cy="303642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120640" y="-74404"/>
            <a:ext cx="27453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PENTING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77030" y="441097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Peserta</a:t>
            </a:r>
            <a:r>
              <a:rPr lang="en-US" sz="2400" dirty="0" smtClean="0"/>
              <a:t> </a:t>
            </a:r>
            <a:r>
              <a:rPr lang="en-US" sz="2400" dirty="0" err="1" smtClean="0"/>
              <a:t>diwajibkan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menyalakan</a:t>
            </a:r>
            <a:r>
              <a:rPr lang="en-US" sz="2400" dirty="0" smtClean="0"/>
              <a:t> video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/>
              <a:t>Peserta</a:t>
            </a:r>
            <a:r>
              <a:rPr lang="en-US" sz="2400" dirty="0" smtClean="0"/>
              <a:t> </a:t>
            </a:r>
            <a:r>
              <a:rPr lang="en-US" sz="2400" dirty="0" err="1"/>
              <a:t>Penganugerahan</a:t>
            </a:r>
            <a:r>
              <a:rPr lang="en-US" sz="2400" dirty="0"/>
              <a:t> </a:t>
            </a:r>
            <a:r>
              <a:rPr lang="en-US" sz="2400" dirty="0" err="1"/>
              <a:t>Kompetisi</a:t>
            </a:r>
            <a:r>
              <a:rPr lang="en-US" sz="2400" dirty="0"/>
              <a:t> </a:t>
            </a:r>
            <a:r>
              <a:rPr lang="en-US" sz="2400" dirty="0" err="1"/>
              <a:t>Ilmiah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Penutupan</a:t>
            </a:r>
            <a:r>
              <a:rPr lang="en-US" sz="2400" dirty="0"/>
              <a:t> ISE 2020 </a:t>
            </a:r>
            <a:r>
              <a:rPr lang="en-US" sz="2400" dirty="0" err="1" smtClean="0"/>
              <a:t>mengikuti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Zoom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posisi</a:t>
            </a:r>
            <a:r>
              <a:rPr lang="en-US" sz="2400" dirty="0" smtClean="0"/>
              <a:t> duduk yang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benar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50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2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98126" y="0"/>
            <a:ext cx="76538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20640" y="1176754"/>
            <a:ext cx="6609806" cy="5250172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120640" y="127162"/>
            <a:ext cx="6865414" cy="9224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TAMPILAN VIRTUAL 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BACKGROUND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77030" y="3794125"/>
            <a:ext cx="624295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err="1" smtClean="0"/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menggunakan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pakaian</a:t>
            </a:r>
            <a:r>
              <a:rPr lang="en-US" sz="2200" dirty="0" smtClean="0"/>
              <a:t> yang </a:t>
            </a:r>
            <a:r>
              <a:rPr lang="en-US" sz="2200" dirty="0" err="1" smtClean="0"/>
              <a:t>sama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warna</a:t>
            </a:r>
            <a:r>
              <a:rPr lang="en-US" sz="2200" dirty="0" smtClean="0"/>
              <a:t> </a:t>
            </a:r>
            <a:r>
              <a:rPr lang="en-US" sz="2200" i="1" dirty="0" smtClean="0"/>
              <a:t>Virtual Background </a:t>
            </a:r>
            <a:r>
              <a:rPr lang="en-US" sz="2200" dirty="0" smtClean="0"/>
              <a:t>yang </a:t>
            </a:r>
            <a:r>
              <a:rPr lang="en-US" sz="2200" dirty="0" err="1" smtClean="0"/>
              <a:t>disediakan</a:t>
            </a:r>
            <a:endParaRPr lang="en-US" sz="22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err="1" smtClean="0"/>
              <a:t>Posisi</a:t>
            </a:r>
            <a:r>
              <a:rPr lang="en-US" sz="2200" dirty="0"/>
              <a:t> </a:t>
            </a:r>
            <a:r>
              <a:rPr lang="en-US" sz="2200" dirty="0" err="1" smtClean="0"/>
              <a:t>duduk</a:t>
            </a:r>
            <a:r>
              <a:rPr lang="en-US" sz="2200" dirty="0" smtClean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nyaman</a:t>
            </a:r>
            <a:r>
              <a:rPr lang="en-US" sz="2200" dirty="0"/>
              <a:t> </a:t>
            </a:r>
            <a:r>
              <a:rPr lang="en-US" sz="2200" dirty="0" err="1"/>
              <a:t>sehingga</a:t>
            </a:r>
            <a:r>
              <a:rPr lang="en-US" sz="2200" dirty="0"/>
              <a:t> </a:t>
            </a:r>
            <a:r>
              <a:rPr lang="en-US" sz="2200" dirty="0" err="1" smtClean="0"/>
              <a:t>meminimalisir</a:t>
            </a:r>
            <a:r>
              <a:rPr lang="en-US" sz="2200" dirty="0" smtClean="0"/>
              <a:t> </a:t>
            </a:r>
            <a:r>
              <a:rPr lang="en-US" sz="2200" dirty="0" err="1"/>
              <a:t>gerak</a:t>
            </a:r>
            <a:r>
              <a:rPr lang="en-US" sz="2200" dirty="0"/>
              <a:t> </a:t>
            </a:r>
            <a:r>
              <a:rPr lang="en-US" sz="2200" dirty="0" err="1"/>
              <a:t>badan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saat</a:t>
            </a:r>
            <a:r>
              <a:rPr lang="en-US" sz="2200" dirty="0"/>
              <a:t> </a:t>
            </a:r>
            <a:r>
              <a:rPr lang="en-US" sz="2200" dirty="0" err="1" smtClean="0"/>
              <a:t>presentasi</a:t>
            </a:r>
            <a:r>
              <a:rPr lang="en-US" sz="22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err="1" smtClean="0"/>
              <a:t>Pastikan</a:t>
            </a:r>
            <a:r>
              <a:rPr lang="en-US" sz="2200" dirty="0" smtClean="0"/>
              <a:t> </a:t>
            </a:r>
            <a:r>
              <a:rPr lang="en-US" sz="2200" dirty="0"/>
              <a:t>di </a:t>
            </a:r>
            <a:r>
              <a:rPr lang="en-US" sz="2200" dirty="0" err="1"/>
              <a:t>belakang</a:t>
            </a:r>
            <a:r>
              <a:rPr lang="en-US" sz="2200" dirty="0"/>
              <a:t> </a:t>
            </a:r>
            <a:r>
              <a:rPr lang="en-US" sz="2200" dirty="0" err="1"/>
              <a:t>tempat</a:t>
            </a:r>
            <a:r>
              <a:rPr lang="en-US" sz="2200" dirty="0"/>
              <a:t> duduk </a:t>
            </a:r>
            <a:r>
              <a:rPr lang="en-US" sz="2200" dirty="0" err="1"/>
              <a:t>anda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 smtClean="0"/>
              <a:t>benda</a:t>
            </a:r>
            <a:r>
              <a:rPr lang="en-US" sz="2200" dirty="0" smtClean="0"/>
              <a:t>, </a:t>
            </a:r>
            <a:r>
              <a:rPr lang="en-US" sz="2200" dirty="0" err="1" smtClean="0"/>
              <a:t>cahaya</a:t>
            </a:r>
            <a:r>
              <a:rPr lang="en-US" sz="2200" dirty="0" smtClean="0"/>
              <a:t> </a:t>
            </a:r>
            <a:r>
              <a:rPr lang="en-US" sz="2200" i="1" dirty="0" smtClean="0"/>
              <a:t>(backlight), </a:t>
            </a:r>
            <a:r>
              <a:rPr lang="en-US" sz="2200" dirty="0" err="1" smtClean="0"/>
              <a:t>kaca</a:t>
            </a:r>
            <a:r>
              <a:rPr lang="en-US" sz="2200" dirty="0" smtClean="0"/>
              <a:t> </a:t>
            </a:r>
            <a:r>
              <a:rPr lang="en-US" sz="2200" dirty="0" err="1" smtClean="0"/>
              <a:t>ataupun</a:t>
            </a:r>
            <a:r>
              <a:rPr lang="en-US" sz="2200" dirty="0" smtClean="0"/>
              <a:t> </a:t>
            </a:r>
            <a:r>
              <a:rPr lang="en-US" sz="2200" dirty="0" err="1" smtClean="0"/>
              <a:t>dinding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minimal </a:t>
            </a:r>
            <a:r>
              <a:rPr lang="en-US" sz="2200" dirty="0" err="1" smtClean="0"/>
              <a:t>jarak</a:t>
            </a:r>
            <a:r>
              <a:rPr lang="en-US" sz="2200" dirty="0" smtClean="0"/>
              <a:t> 1.5 meter</a:t>
            </a:r>
            <a:endParaRPr lang="en-US" sz="2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8" t="28372" r="30765" b="29771"/>
          <a:stretch/>
        </p:blipFill>
        <p:spPr>
          <a:xfrm>
            <a:off x="7296552" y="1666133"/>
            <a:ext cx="2403911" cy="17628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50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12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249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PERHATIAN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Risa Ramandha</cp:lastModifiedBy>
  <cp:revision>28</cp:revision>
  <dcterms:created xsi:type="dcterms:W3CDTF">2020-07-21T01:38:51Z</dcterms:created>
  <dcterms:modified xsi:type="dcterms:W3CDTF">2020-11-18T16:09:41Z</dcterms:modified>
</cp:coreProperties>
</file>