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 showGuides="1">
      <p:cViewPr varScale="1">
        <p:scale>
          <a:sx n="91" d="100"/>
          <a:sy n="91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CFA4-55A2-E94A-8F00-E3EC4DD8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7BCF5-26F2-704D-9FEB-A9AB706F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27C9-5B78-1B47-99A6-A989BEBE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C579-3240-5A42-8877-F6156A7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7610-D07A-3242-A128-32572075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885F-EF92-E34F-A8E7-F2D7856F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EBB98-ECB8-354D-8804-95275C51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BC4B-A423-A540-82FC-7B8D9190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9521-F85E-FD40-8B50-7B0282B7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A538-65CB-4A40-AB68-F287FA6D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0B46F-96BA-334E-BA85-5F26E20E2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9E93E-0916-4F44-8D1A-F5CB8F3BC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B2F4-B06C-7542-86EC-89596B5A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BD4D-5818-884C-A1A8-62842A68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7375-B412-CC47-ACC6-3D320A28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AB5F-1B58-F546-BD18-D45E3426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9654-33E5-7C43-B73A-8F114E75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350A-D5DF-1E43-8417-CCD1C46D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EDD3-7913-C846-8B34-FFAFF698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B807-98F3-F647-A1B7-9BF7C66C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0EF2-E7AF-5E47-A9D4-F6ADD93A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DFB83-C72D-9E4E-87F1-A5BE0FED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9555-502D-5349-8F72-7E796A5E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0926-93D7-8144-B72F-0CA56DC1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2E88-6E7A-8F4D-9125-7FF089FD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A57-8C70-FF4B-962D-938FA8BB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2698-69D6-794F-AE45-19EC9F52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40AD-D84C-0149-B3E6-9BC48F19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1977C-919F-BD4D-A050-5A7C74BB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751-A1EB-5549-B526-6301512C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86109-658F-6F46-9DA7-43ECF5F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F329-1265-DB44-9399-91CA228D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7CE4-A218-F84C-81B6-4F037C8D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EE1E-4281-4844-B874-2778162B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CF77-46AC-9347-AB0C-2A7C211C4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966C2-6C63-BC43-B4A2-A20951C49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4FD71-CD3F-334D-B8CA-7A2E556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04D0A-EBC3-C940-96D7-96330FD2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448D1-653C-304F-8928-E0647898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C114-FA55-CF4D-8D93-432B5E3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FE2B9-E191-8A45-84D7-D4711FCB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4C7D-DC5E-084C-803D-7D8CC6DA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6B4B-8FF9-2745-BADE-641E2AC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53E35-91D5-D14D-A0EA-1C699F79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E332-70C9-684D-8CF9-1CD5CB33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CAAC-6830-BC44-9F36-04987044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3A37-25CB-FF45-8EA4-E287456F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0AB-E569-7F4F-B9D0-76044B7D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1F3D-1D01-A342-B417-0EAB8D8A5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03DC-6560-3443-8DD7-15C5E6EE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2588B-C42A-C64F-ADB5-71EDEBF5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6D24-C032-EB42-A1A8-5D31835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DB9-8BC7-344C-8452-2E417C03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F60BF-777A-A841-BC62-59BEA300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8B7A6-FB5C-9C49-B2F6-F62C580DA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7C650-FAF0-C245-868D-A587BA3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5D0D1-8A2A-FF42-871D-01568EBF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DB890-CDB7-6E4D-8723-BFCDBA6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16CB5-64E8-974A-896C-2AAD2DE3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4633-F129-1D49-ABBC-DFBCA5C6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6A10-6369-8340-B17D-B3FB5DAA3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9EB4-2863-FC49-B2F8-47677FC2743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B31F-EEB3-B247-A404-FA9DC85AA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F30E-CBC7-7C4B-B9C2-A2E9A108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EB4B-3F97-A541-BD17-5157580A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50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79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8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9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83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07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0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06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3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B8197D-F9F9-DA48-BA04-7D77A2C27F19}"/>
              </a:ext>
            </a:extLst>
          </p:cNvPr>
          <p:cNvGrpSpPr/>
          <p:nvPr/>
        </p:nvGrpSpPr>
        <p:grpSpPr>
          <a:xfrm>
            <a:off x="704171" y="-146365"/>
            <a:ext cx="3303949" cy="938846"/>
            <a:chOff x="704171" y="-146365"/>
            <a:chExt cx="3303949" cy="9388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80D5D-886C-9240-AFF4-57EC1382F92F}"/>
                </a:ext>
              </a:extLst>
            </p:cNvPr>
            <p:cNvSpPr/>
            <p:nvPr/>
          </p:nvSpPr>
          <p:spPr>
            <a:xfrm>
              <a:off x="704171" y="-146365"/>
              <a:ext cx="3303949" cy="9388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2D8B-F11B-F244-BE29-C67F407F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46" y="129547"/>
              <a:ext cx="447197" cy="599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0A04B-5A2A-6040-B10C-71FE0F3E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37" y="225177"/>
              <a:ext cx="1105679" cy="4062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9CDC7-57D4-CD42-AC97-2F7BBEB3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518" y="74340"/>
              <a:ext cx="1110444" cy="55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30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2020-11-04T10:36:19Z</dcterms:created>
  <dcterms:modified xsi:type="dcterms:W3CDTF">2020-11-05T14:59:37Z</dcterms:modified>
</cp:coreProperties>
</file>