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E9292CF-A2F4-4DAA-866B-4C20FD8946E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12AD3F-3095-4415-9CF3-C24360B4F56B}" type="datetimeFigureOut">
              <a:rPr lang="fr-FR" smtClean="0"/>
              <a:t>23/10/2019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Modélisation logique des données (MLD)</a:t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3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Définition et 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logique de données est une étape de la conception qui consiste à décrire la structure des données utilisées sans faire référence à un langage de programmation. Il s'agit de préciser le type de données utilisées lors des traitements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L'étape </a:t>
            </a:r>
            <a:r>
              <a:rPr lang="fr-FR" dirty="0"/>
              <a:t>logique de données est une étape qui permet de présenter la structure statique du système d'information sans forme d'un modèle de données relationnelles.</a:t>
            </a:r>
          </a:p>
          <a:p>
            <a:r>
              <a:rPr lang="fr-FR" dirty="0"/>
              <a:t>Elle a pour but la traduction du modèle conceptuel de données en fonction du SGBD à utiliser lors du développement de l'application.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45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100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Modélisation logique des données (MLD) </vt:lpstr>
      <vt:lpstr>Définition et but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logique des données (MLD) </dc:title>
  <dc:creator>Utilisateur Windows</dc:creator>
  <cp:lastModifiedBy>Utilisateur Windows</cp:lastModifiedBy>
  <cp:revision>1</cp:revision>
  <dcterms:created xsi:type="dcterms:W3CDTF">2019-10-23T10:26:30Z</dcterms:created>
  <dcterms:modified xsi:type="dcterms:W3CDTF">2019-10-23T10:28:34Z</dcterms:modified>
</cp:coreProperties>
</file>