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9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25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29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1553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93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03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65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16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3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2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8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53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8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51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87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0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8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44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31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mentcamarche.net/contents/105-les-modeles-de-sgb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0D67CE-DA4D-414A-98F4-C51ADE5368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48" b="105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3C920F-8BB3-4426-AC6F-A1A0082B6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fr-FR" sz="4800" dirty="0"/>
              <a:t>Modèle logique des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F6A5E0-3ECC-405E-81F7-408253DCD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6853"/>
                </a:solidFill>
              </a:rPr>
              <a:t>Mahdi </a:t>
            </a:r>
            <a:r>
              <a:rPr lang="fr-FR" dirty="0" err="1">
                <a:solidFill>
                  <a:srgbClr val="FF6853"/>
                </a:solidFill>
              </a:rPr>
              <a:t>Lahssini</a:t>
            </a:r>
            <a:endParaRPr lang="fr-FR" dirty="0">
              <a:solidFill>
                <a:srgbClr val="FF68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E3A3BF-089F-425A-84CD-ADA24981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I.		Définition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677DF0-0B99-432B-9795-9EDD94A67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modèle logique des données consiste à décrire la structure de données utilisée sans faire référence à un langage de programmation. Il s'agit donc de préciser le type de données utilisées lors des traitements. </a:t>
            </a:r>
          </a:p>
          <a:p>
            <a:r>
              <a:rPr lang="fr-F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Ainsi, le modèle logique est dépendant du </a:t>
            </a:r>
            <a:r>
              <a:rPr lang="fr-F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type de base de données</a:t>
            </a:r>
            <a:r>
              <a:rPr lang="fr-F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utilisé.</a:t>
            </a:r>
          </a:p>
          <a:p>
            <a:endParaRPr lang="fr-F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40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2F993-36C9-422B-8B11-0A2F231A1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400" b="1" dirty="0"/>
              <a:t>Attribut</a:t>
            </a:r>
            <a:r>
              <a:rPr lang="fr-FR" sz="2400" dirty="0"/>
              <a:t> : c'est un petit élément (information) manipulable par le concepteur, il est décrit par un nom.</a:t>
            </a:r>
          </a:p>
          <a:p>
            <a:r>
              <a:rPr lang="fr-FR" sz="2400" b="1" dirty="0"/>
              <a:t>Relation : </a:t>
            </a:r>
            <a:r>
              <a:rPr lang="fr-FR" sz="2400" dirty="0"/>
              <a:t>Appelée aussi table, est un ensemble d'attribut significativement associés </a:t>
            </a:r>
          </a:p>
          <a:p>
            <a:r>
              <a:rPr lang="fr-FR" sz="2400" b="1" dirty="0"/>
              <a:t>Clé : </a:t>
            </a:r>
            <a:r>
              <a:rPr lang="fr-FR" sz="2400" dirty="0"/>
              <a:t>est le plus petit élément (information) d'une table qui fait une référence clé de table.</a:t>
            </a:r>
          </a:p>
          <a:p>
            <a:r>
              <a:rPr lang="fr-FR" sz="2400" b="1" dirty="0"/>
              <a:t>Schéma d'une table : </a:t>
            </a:r>
            <a:r>
              <a:rPr lang="fr-FR" sz="2400" dirty="0"/>
              <a:t>c'est l'ensemble des lignes et de colonnes qui constituent une table.</a:t>
            </a:r>
          </a:p>
          <a:p>
            <a:r>
              <a:rPr lang="fr-FR" sz="2400" b="1" dirty="0"/>
              <a:t>Schéma d'une base de données : </a:t>
            </a:r>
            <a:r>
              <a:rPr lang="fr-FR" sz="2400" dirty="0"/>
              <a:t>C'est l'ensemble des schémas des relations qui la composent.</a:t>
            </a:r>
          </a:p>
          <a:p>
            <a:endParaRPr lang="fr-FR" sz="2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F6BC996-1D26-4059-B3EA-AEE4F1800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1257300"/>
          </a:xfrm>
        </p:spPr>
        <p:txBody>
          <a:bodyPr/>
          <a:lstStyle/>
          <a:p>
            <a:pPr algn="l"/>
            <a:r>
              <a:rPr lang="fr-FR" dirty="0"/>
              <a:t>II.		Mots Clés:</a:t>
            </a:r>
          </a:p>
        </p:txBody>
      </p:sp>
    </p:spTree>
    <p:extLst>
      <p:ext uri="{BB962C8B-B14F-4D97-AF65-F5344CB8AC3E}">
        <p14:creationId xmlns:p14="http://schemas.microsoft.com/office/powerpoint/2010/main" val="3081093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243741"/>
      </a:dk2>
      <a:lt2>
        <a:srgbClr val="E8E2E2"/>
      </a:lt2>
      <a:accent1>
        <a:srgbClr val="2FB1BB"/>
      </a:accent1>
      <a:accent2>
        <a:srgbClr val="2578C7"/>
      </a:accent2>
      <a:accent3>
        <a:srgbClr val="4352DB"/>
      </a:accent3>
      <a:accent4>
        <a:srgbClr val="7245CF"/>
      </a:accent4>
      <a:accent5>
        <a:srgbClr val="AE37D9"/>
      </a:accent5>
      <a:accent6>
        <a:srgbClr val="C725AE"/>
      </a:accent6>
      <a:hlink>
        <a:srgbClr val="C75F58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62</Words>
  <Application>Microsoft Office PowerPoint</Application>
  <PresentationFormat>Grand écran</PresentationFormat>
  <Paragraphs>11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Calisto MT</vt:lpstr>
      <vt:lpstr>Wingdings 2</vt:lpstr>
      <vt:lpstr>SlateVTI</vt:lpstr>
      <vt:lpstr>Modèle logique des données</vt:lpstr>
      <vt:lpstr>I.  Définition :</vt:lpstr>
      <vt:lpstr>II.  Mots Clés: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Modèle logique des données</dc:title>
  <dc:creator>Stagiaire</dc:creator>
  <cp:lastModifiedBy>Stagiaire</cp:lastModifiedBy>
  <cp:revision>1</cp:revision>
  <dcterms:created xsi:type="dcterms:W3CDTF">2019-10-25T08:54:11Z</dcterms:created>
  <dcterms:modified xsi:type="dcterms:W3CDTF">2019-10-25T09:02:33Z</dcterms:modified>
</cp:coreProperties>
</file>