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30/10/2019</a:t>
            </a:fld>
            <a:endParaRPr lang="fr-BE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30/10/2019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30/10/2019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30/10/2019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30/10/2019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30/10/2019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30/10/2019</a:t>
            </a:fld>
            <a:endParaRPr lang="fr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30/10/2019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30/10/2019</a:t>
            </a:fld>
            <a:endParaRPr lang="fr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30/10/2019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30/10/2019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30/10/2019</a:t>
            </a:fld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fr-BE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7504" y="332656"/>
            <a:ext cx="8748464" cy="818553"/>
          </a:xfrm>
        </p:spPr>
        <p:txBody>
          <a:bodyPr>
            <a:noAutofit/>
          </a:bodyPr>
          <a:lstStyle/>
          <a:p>
            <a:r>
              <a:rPr lang="fr-FR" sz="3600" dirty="0"/>
              <a:t>Le Modèle Logique des Données (MLD)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23528" y="2060848"/>
            <a:ext cx="8352928" cy="4538346"/>
          </a:xfrm>
        </p:spPr>
        <p:txBody>
          <a:bodyPr/>
          <a:lstStyle/>
          <a:p>
            <a:r>
              <a:rPr lang="fr-FR" dirty="0" smtClean="0"/>
              <a:t>C’est un schéma qui résulte du  </a:t>
            </a:r>
            <a:r>
              <a:rPr lang="fr-FR" dirty="0" smtClean="0"/>
              <a:t>MCD. Cette </a:t>
            </a:r>
            <a:r>
              <a:rPr lang="fr-FR" dirty="0"/>
              <a:t>transformation est nécessaire car les structures de données physiques (Fichiers ou Bases de données) impliquent des contraintes logiques telles que : identifiant doit être unique (déjà vérifié par MCD) identifiant doit être concis (souvent un numéro) les relations supportées sont uniquement de type 0-n ou 1-n et entre 2 entités seulement l'entité coté 0/1 est appelée entité 1 de la relation l'entité coté n est appelée entité n de la relation la matérialisation de la relation entre 2 entités s'effectue par la présence d'une clé </a:t>
            </a:r>
            <a:r>
              <a:rPr lang="fr-FR" dirty="0" smtClean="0"/>
              <a:t>étranger.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49755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71600" y="188640"/>
            <a:ext cx="7315200" cy="1154097"/>
          </a:xfrm>
        </p:spPr>
        <p:txBody>
          <a:bodyPr/>
          <a:lstStyle/>
          <a:p>
            <a:r>
              <a:rPr lang="fr-FR" dirty="0" smtClean="0"/>
              <a:t>Mots Clé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056132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2</TotalTime>
  <Words>112</Words>
  <Application>Microsoft Office PowerPoint</Application>
  <PresentationFormat>Affichage à l'écran (4:3)</PresentationFormat>
  <Paragraphs>3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Perspective</vt:lpstr>
      <vt:lpstr>Le Modèle Logique des Données (MLD)</vt:lpstr>
      <vt:lpstr>Mots Clé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 Modèle Logique des Données (MLD)</dc:title>
  <dc:creator>Omar</dc:creator>
  <cp:lastModifiedBy>Omar</cp:lastModifiedBy>
  <cp:revision>2</cp:revision>
  <dcterms:created xsi:type="dcterms:W3CDTF">2019-10-29T14:36:57Z</dcterms:created>
  <dcterms:modified xsi:type="dcterms:W3CDTF">2019-10-30T08:34:33Z</dcterms:modified>
</cp:coreProperties>
</file>