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3B82-1A17-4301-88B9-460BCC3A434E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9BB13-E291-4685-AF58-448B31035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8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9BB13-E291-4685-AF58-448B3103580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45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1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8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8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3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E982-3C13-404F-90CA-B096E8AFA89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8A36-47B5-42D8-9502-B080F1386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3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MLD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34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Définition de « MLD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c’est le model logique de données .</a:t>
            </a:r>
          </a:p>
          <a:p>
            <a:pPr marL="0" indent="0">
              <a:buNone/>
            </a:pPr>
            <a:r>
              <a:rPr lang="fr-FR" dirty="0" smtClean="0"/>
              <a:t>« MLD » s’agit donc d’une étape logique de données permet de présenter la structure statique du système d’information  sous forme  d’un modèle de données relationnelles.</a:t>
            </a:r>
          </a:p>
        </p:txBody>
      </p:sp>
    </p:spTree>
    <p:extLst>
      <p:ext uri="{BB962C8B-B14F-4D97-AF65-F5344CB8AC3E}">
        <p14:creationId xmlns:p14="http://schemas.microsoft.com/office/powerpoint/2010/main" val="98337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Passage de « MCD » au « MLD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La méthode </a:t>
            </a:r>
            <a:r>
              <a:rPr lang="fr-FR" dirty="0" smtClean="0"/>
              <a:t>de passage </a:t>
            </a:r>
            <a:r>
              <a:rPr lang="fr-FR" dirty="0"/>
              <a:t>d'un MCD Merise aux tables relationnelles est simple et systématique:</a:t>
            </a:r>
          </a:p>
          <a:p>
            <a:pPr marL="0" indent="0">
              <a:buNone/>
            </a:pPr>
            <a:r>
              <a:rPr lang="fr-FR" u="sng" dirty="0" smtClean="0"/>
              <a:t>1. </a:t>
            </a:r>
            <a:r>
              <a:rPr lang="fr-FR" u="sng" dirty="0"/>
              <a:t>Traitement des </a:t>
            </a:r>
            <a:r>
              <a:rPr lang="fr-FR" u="sng" dirty="0" smtClean="0"/>
              <a:t>Objet</a:t>
            </a:r>
            <a:r>
              <a:rPr lang="fr-FR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chaque Objet devient une table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chaque propriété d'une entité devient un Attribut.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l'identifiant de l'entité devient la clé primaire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La clé faisant référence d'une autre table dans une autre devient la clé secondaire ou la clé étrangère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1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Passage de « MCD » au « MLD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2. </a:t>
            </a:r>
            <a:r>
              <a:rPr lang="fr-FR" sz="2800" u="sng" dirty="0"/>
              <a:t>Traitement des associations </a:t>
            </a:r>
            <a:r>
              <a:rPr lang="fr-FR" sz="2800" u="sng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fr-FR" sz="2800" dirty="0"/>
              <a:t>Une association (0,n)-(0,1),(1,1)-(1,n)(lien hiérarchique) provoque la migration d'une clé étrangère (l'identifiant coté 0,n) vers la table de l'entité coté (0,1). </a:t>
            </a:r>
            <a:endParaRPr lang="fr-FR" sz="2800" dirty="0" smtClean="0"/>
          </a:p>
          <a:p>
            <a:pPr>
              <a:buFont typeface="Wingdings" pitchFamily="2" charset="2"/>
              <a:buChar char="ü"/>
            </a:pPr>
            <a:r>
              <a:rPr lang="fr-FR" sz="2800" dirty="0"/>
              <a:t>une association (0,n)-(0,n),(1,n)-(1,n) donne naissance a une nouvelle table. Les identifiants des entités auxquelles l'association reliait migrent dans cette table. La clé primaire de cette nouvelle table est constituée de la réunion de ces identifiants</a:t>
            </a:r>
          </a:p>
        </p:txBody>
      </p:sp>
    </p:spTree>
    <p:extLst>
      <p:ext uri="{BB962C8B-B14F-4D97-AF65-F5344CB8AC3E}">
        <p14:creationId xmlns:p14="http://schemas.microsoft.com/office/powerpoint/2010/main" val="3310231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</Words>
  <Application>Microsoft Office PowerPoint</Application>
  <PresentationFormat>Affichage à l'écran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MLD</vt:lpstr>
      <vt:lpstr>Définition de « MLD »</vt:lpstr>
      <vt:lpstr>Passage de « MCD » au « MLD »</vt:lpstr>
      <vt:lpstr>Passage de « MCD » au « MLD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</dc:title>
  <dc:creator>Utilisateur Windows</dc:creator>
  <cp:lastModifiedBy>Utilisateur Windows</cp:lastModifiedBy>
  <cp:revision>2</cp:revision>
  <dcterms:created xsi:type="dcterms:W3CDTF">2019-10-30T08:08:16Z</dcterms:created>
  <dcterms:modified xsi:type="dcterms:W3CDTF">2019-10-30T08:34:14Z</dcterms:modified>
</cp:coreProperties>
</file>