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7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8224893-DBDA-4BFA-9CE1-4BFE7CD0F8CF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9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7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07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40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33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05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78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4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9769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7855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9556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9651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8651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789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4E5243-F52A-4D37-9694-EB26C6C31910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03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A77B6E1-634A-48DC-9E8B-D894023267EF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586B75A-687E-405C-8A0B-8D00578BA2C3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3292A-81C6-436F-A127-32E574364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329267"/>
          </a:xfrm>
        </p:spPr>
        <p:txBody>
          <a:bodyPr/>
          <a:lstStyle/>
          <a:p>
            <a:r>
              <a:rPr lang="fr-FR" sz="8000" dirty="0"/>
              <a:t>MLD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191377-6BD2-4892-A619-D7B8EE180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29000"/>
            <a:ext cx="8825658" cy="2209800"/>
          </a:xfrm>
        </p:spPr>
        <p:txBody>
          <a:bodyPr>
            <a:noAutofit/>
          </a:bodyPr>
          <a:lstStyle/>
          <a:p>
            <a:r>
              <a:rPr lang="fr-FR" sz="2800" dirty="0"/>
              <a:t>Le MLD est un modèle relationnel qui reprend les tables mais sans les associations, et transforme la forme du MCD pour montrer les différentes clé primaire et secondaire.</a:t>
            </a:r>
          </a:p>
        </p:txBody>
      </p:sp>
    </p:spTree>
    <p:extLst>
      <p:ext uri="{BB962C8B-B14F-4D97-AF65-F5344CB8AC3E}">
        <p14:creationId xmlns:p14="http://schemas.microsoft.com/office/powerpoint/2010/main" val="173449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14AB0-0427-460C-9C07-21BFA833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80590-D64B-48B0-8675-E49D9800A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MLDR</a:t>
            </a:r>
          </a:p>
          <a:p>
            <a:r>
              <a:rPr lang="fr-FR" dirty="0"/>
              <a:t>MRD</a:t>
            </a:r>
          </a:p>
          <a:p>
            <a:r>
              <a:rPr lang="fr-FR"/>
              <a:t>MLRD</a:t>
            </a:r>
          </a:p>
        </p:txBody>
      </p:sp>
    </p:spTree>
    <p:extLst>
      <p:ext uri="{BB962C8B-B14F-4D97-AF65-F5344CB8AC3E}">
        <p14:creationId xmlns:p14="http://schemas.microsoft.com/office/powerpoint/2010/main" val="154595024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Salle d’ions</Template>
  <TotalTime>3</TotalTime>
  <Words>36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Salle d’ions</vt:lpstr>
      <vt:lpstr>MLD</vt:lpstr>
      <vt:lpstr>Mots clés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MLD</dc:title>
  <dc:creator>Stagiaire</dc:creator>
  <cp:lastModifiedBy>Stagiaire</cp:lastModifiedBy>
  <cp:revision>1</cp:revision>
  <dcterms:created xsi:type="dcterms:W3CDTF">2019-10-25T09:19:33Z</dcterms:created>
  <dcterms:modified xsi:type="dcterms:W3CDTF">2019-10-25T09:23:07Z</dcterms:modified>
</cp:coreProperties>
</file>