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7C5-E918-4DDB-9E80-AD3079A569AF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53D-EC02-4E36-9362-57D10E55C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3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7C5-E918-4DDB-9E80-AD3079A569AF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53D-EC02-4E36-9362-57D10E55C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75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7C5-E918-4DDB-9E80-AD3079A569AF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53D-EC02-4E36-9362-57D10E55C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307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7C5-E918-4DDB-9E80-AD3079A569AF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53D-EC02-4E36-9362-57D10E55C31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8981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7C5-E918-4DDB-9E80-AD3079A569AF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53D-EC02-4E36-9362-57D10E55C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055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7C5-E918-4DDB-9E80-AD3079A569AF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53D-EC02-4E36-9362-57D10E55C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056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7C5-E918-4DDB-9E80-AD3079A569AF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53D-EC02-4E36-9362-57D10E55C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626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7C5-E918-4DDB-9E80-AD3079A569AF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53D-EC02-4E36-9362-57D10E55C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063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7C5-E918-4DDB-9E80-AD3079A569AF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53D-EC02-4E36-9362-57D10E55C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15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7C5-E918-4DDB-9E80-AD3079A569AF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53D-EC02-4E36-9362-57D10E55C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86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7C5-E918-4DDB-9E80-AD3079A569AF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53D-EC02-4E36-9362-57D10E55C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76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7C5-E918-4DDB-9E80-AD3079A569AF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53D-EC02-4E36-9362-57D10E55C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25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7C5-E918-4DDB-9E80-AD3079A569AF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53D-EC02-4E36-9362-57D10E55C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08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7C5-E918-4DDB-9E80-AD3079A569AF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53D-EC02-4E36-9362-57D10E55C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12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7C5-E918-4DDB-9E80-AD3079A569AF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53D-EC02-4E36-9362-57D10E55C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89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7C5-E918-4DDB-9E80-AD3079A569AF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53D-EC02-4E36-9362-57D10E55C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02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7C5-E918-4DDB-9E80-AD3079A569AF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53D-EC02-4E36-9362-57D10E55C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9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237C5-E918-4DDB-9E80-AD3079A569AF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153D-EC02-4E36-9362-57D10E55C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177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8EE79-712A-4292-B805-1AE43C437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2410" y="874236"/>
            <a:ext cx="8656320" cy="1294228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7030A0"/>
                </a:solidFill>
              </a:rPr>
              <a:t>Définition </a:t>
            </a:r>
            <a:r>
              <a:rPr lang="fr-FR" dirty="0" err="1">
                <a:solidFill>
                  <a:srgbClr val="7030A0"/>
                </a:solidFill>
              </a:rPr>
              <a:t>Linq</a:t>
            </a:r>
            <a:r>
              <a:rPr lang="fr-FR" dirty="0">
                <a:solidFill>
                  <a:srgbClr val="7030A0"/>
                </a:solidFill>
              </a:rPr>
              <a:t> to </a:t>
            </a:r>
            <a:r>
              <a:rPr lang="fr-FR" dirty="0" err="1">
                <a:solidFill>
                  <a:srgbClr val="7030A0"/>
                </a:solidFill>
              </a:rPr>
              <a:t>object</a:t>
            </a:r>
            <a:r>
              <a:rPr lang="fr-FR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B0F9EA-FE29-439D-9D05-587504983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7757"/>
            <a:ext cx="9144000" cy="3481855"/>
          </a:xfrm>
        </p:spPr>
        <p:txBody>
          <a:bodyPr>
            <a:normAutofit/>
          </a:bodyPr>
          <a:lstStyle/>
          <a:p>
            <a:r>
              <a:rPr lang="fr-FR" dirty="0" err="1">
                <a:effectLst/>
              </a:rPr>
              <a:t>Linq</a:t>
            </a:r>
            <a:r>
              <a:rPr lang="fr-FR" dirty="0">
                <a:effectLst/>
              </a:rPr>
              <a:t> to </a:t>
            </a:r>
            <a:r>
              <a:rPr lang="fr-FR" dirty="0" err="1">
                <a:effectLst/>
              </a:rPr>
              <a:t>Objects</a:t>
            </a:r>
            <a:r>
              <a:rPr lang="fr-FR" dirty="0">
                <a:effectLst/>
              </a:rPr>
              <a:t> permet de requêter des collections d'objets en mémoire de manière simple et efficace. Là où vous utilisiez des boucles for/</a:t>
            </a:r>
            <a:r>
              <a:rPr lang="fr-FR" dirty="0" err="1">
                <a:effectLst/>
              </a:rPr>
              <a:t>while</a:t>
            </a:r>
            <a:r>
              <a:rPr lang="fr-FR" dirty="0">
                <a:effectLst/>
              </a:rPr>
              <a:t>/</a:t>
            </a:r>
            <a:r>
              <a:rPr lang="fr-FR" dirty="0" err="1">
                <a:effectLst/>
              </a:rPr>
              <a:t>foreach</a:t>
            </a:r>
            <a:r>
              <a:rPr lang="fr-FR" dirty="0">
                <a:effectLst/>
              </a:rPr>
              <a:t> pour trier, grouper ou tout autres actions plus ou moins compliquée, </a:t>
            </a:r>
            <a:r>
              <a:rPr lang="fr-FR" dirty="0" err="1">
                <a:effectLst/>
              </a:rPr>
              <a:t>Linq</a:t>
            </a:r>
            <a:r>
              <a:rPr lang="fr-FR" dirty="0">
                <a:effectLst/>
              </a:rPr>
              <a:t> va vous permettre d'écrire des requêtes concises et lisibles.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6352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</Template>
  <TotalTime>3</TotalTime>
  <Words>57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Définition Linq to object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Définition Linq to object </dc:title>
  <dc:creator>Stagiaire</dc:creator>
  <cp:lastModifiedBy>Stagiaire</cp:lastModifiedBy>
  <cp:revision>2</cp:revision>
  <dcterms:created xsi:type="dcterms:W3CDTF">2019-11-27T09:19:18Z</dcterms:created>
  <dcterms:modified xsi:type="dcterms:W3CDTF">2019-11-27T09:25:03Z</dcterms:modified>
</cp:coreProperties>
</file>