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ienumerable-1" TargetMode="External"/><Relationship Id="rId2" Type="http://schemas.openxmlformats.org/officeDocument/2006/relationships/hyperlink" Target="https://docs.microsoft.com/en-us/dotnet/api/system.collections.ienumerabl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microsoft.com/en-us/dotnet/csharp/programming-guide/concepts/linq/linq-to-xml-overview" TargetMode="External"/><Relationship Id="rId4" Type="http://schemas.openxmlformats.org/officeDocument/2006/relationships/hyperlink" Target="https://docs.microsoft.com/en-us/dotnet/framework/data/adonet/sql/linq/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229600" cy="1008112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Définition </a:t>
            </a:r>
            <a:r>
              <a:rPr lang="fr-FR" sz="3600" dirty="0" err="1" smtClean="0"/>
              <a:t>linq</a:t>
            </a:r>
            <a:r>
              <a:rPr lang="fr-FR" sz="3600" dirty="0" smtClean="0"/>
              <a:t> to </a:t>
            </a:r>
            <a:r>
              <a:rPr lang="fr-FR" sz="3600" dirty="0" err="1" smtClean="0"/>
              <a:t>object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136904" cy="3024336"/>
          </a:xfrm>
        </p:spPr>
        <p:txBody>
          <a:bodyPr/>
          <a:lstStyle/>
          <a:p>
            <a:r>
              <a:rPr lang="fr-FR" dirty="0"/>
              <a:t>Le terme "LINQ to </a:t>
            </a:r>
            <a:r>
              <a:rPr lang="fr-FR" dirty="0" err="1"/>
              <a:t>Objects</a:t>
            </a:r>
            <a:r>
              <a:rPr lang="fr-FR" dirty="0"/>
              <a:t>" fait référence à l'utilisation de requêtes LINQ avec toute collection </a:t>
            </a:r>
            <a:r>
              <a:rPr lang="fr-FR" u="sng" dirty="0" err="1">
                <a:hlinkClick r:id="rId2"/>
              </a:rPr>
              <a:t>IEnumerable</a:t>
            </a:r>
            <a:r>
              <a:rPr lang="fr-FR" dirty="0"/>
              <a:t> ou </a:t>
            </a:r>
            <a:r>
              <a:rPr lang="fr-FR" u="sng" dirty="0" err="1">
                <a:hlinkClick r:id="rId3"/>
              </a:rPr>
              <a:t>IEnumerable</a:t>
            </a:r>
            <a:r>
              <a:rPr lang="fr-FR" u="sng" dirty="0">
                <a:hlinkClick r:id="rId3"/>
              </a:rPr>
              <a:t> &lt;T&gt;</a:t>
            </a:r>
            <a:r>
              <a:rPr lang="fr-FR" dirty="0"/>
              <a:t> directement, sans l'utilisation d'un fournisseur LINQ intermédiaire ou d'une API telle que </a:t>
            </a:r>
            <a:r>
              <a:rPr lang="fr-FR" u="sng" dirty="0">
                <a:hlinkClick r:id="rId4"/>
              </a:rPr>
              <a:t>LINQ to SQL</a:t>
            </a:r>
            <a:r>
              <a:rPr lang="fr-FR" dirty="0"/>
              <a:t> ou </a:t>
            </a:r>
            <a:r>
              <a:rPr lang="fr-FR" u="sng" dirty="0">
                <a:hlinkClick r:id="rId5"/>
              </a:rPr>
              <a:t>LINQ to XML</a:t>
            </a:r>
            <a:r>
              <a:rPr lang="fr-FR" dirty="0"/>
              <a:t> 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88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21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Définition linq to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linq to object</dc:title>
  <dc:creator>Omar</dc:creator>
  <cp:lastModifiedBy>Omar</cp:lastModifiedBy>
  <cp:revision>1</cp:revision>
  <dcterms:created xsi:type="dcterms:W3CDTF">2019-11-27T09:17:28Z</dcterms:created>
  <dcterms:modified xsi:type="dcterms:W3CDTF">2019-11-27T09:19:14Z</dcterms:modified>
</cp:coreProperties>
</file>