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9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3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62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3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72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6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9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5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11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4A2D11-B736-42FA-815F-77164BAF0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endParaRPr lang="en-US" sz="48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4EBF93-61D3-4859-8C6D-3913833E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FD846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38C484-D1C7-49AF-9907-A5554BA243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69" r="-1" b="1692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C0CD-9FC4-4724-AA48-B9A50A56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Definitions</a:t>
            </a:r>
            <a:endParaRPr 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64D9095-1814-4177-8EC3-FEE9D1A3E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78" y="2724150"/>
            <a:ext cx="10407834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A3448-D17D-416F-B520-92F36670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DABE7-FE2E-4E0B-B329-892348B6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MLDR</a:t>
            </a:r>
          </a:p>
          <a:p>
            <a:r>
              <a:rPr lang="es-ES" dirty="0"/>
              <a:t>MRD</a:t>
            </a:r>
          </a:p>
          <a:p>
            <a:r>
              <a:rPr lang="es-ES" dirty="0"/>
              <a:t>MLRD</a:t>
            </a:r>
          </a:p>
          <a:p>
            <a:r>
              <a:rPr lang="es-ES"/>
              <a:t>SGBD</a:t>
            </a:r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0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CC91B6"/>
      </a:accent1>
      <a:accent2>
        <a:srgbClr val="C07888"/>
      </a:accent2>
      <a:accent3>
        <a:srgbClr val="C9968A"/>
      </a:accent3>
      <a:accent4>
        <a:srgbClr val="BCA074"/>
      </a:accent4>
      <a:accent5>
        <a:srgbClr val="A5A676"/>
      </a:accent5>
      <a:accent6>
        <a:srgbClr val="91AE6D"/>
      </a:accent6>
      <a:hlink>
        <a:srgbClr val="568D6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Bodoni MT</vt:lpstr>
      <vt:lpstr>Goudy Old Style</vt:lpstr>
      <vt:lpstr>Wingdings 2</vt:lpstr>
      <vt:lpstr>SlateVTI</vt:lpstr>
      <vt:lpstr>Présentation PowerPoint</vt:lpstr>
      <vt:lpstr>Definitions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N-Workstation</dc:creator>
  <cp:lastModifiedBy>N-Workstation</cp:lastModifiedBy>
  <cp:revision>1</cp:revision>
  <dcterms:created xsi:type="dcterms:W3CDTF">2019-11-14T11:05:53Z</dcterms:created>
  <dcterms:modified xsi:type="dcterms:W3CDTF">2019-11-14T11:09:57Z</dcterms:modified>
</cp:coreProperties>
</file>