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9E36-3064-4651-B162-B651402DA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964A4-1204-41E6-8E52-76888AA41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EE3-6391-4EA1-A46B-31D656A9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30EE-0FBF-4AB9-A522-6517FA53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20B9-8FA5-466D-BD7E-980D049D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BE1-09D3-403D-9A80-19CB0917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D2234-7FE9-416F-A333-73EBC647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76C4-EECB-4CB4-A744-2107F3D8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68A7-0520-47FF-9CB0-675C7298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F605-C969-4A2B-9EA8-647BEE3C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FCF92-F5B1-46F0-A53F-A63EAD269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473DF-7B29-449E-8108-2839FA5B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7B82-7824-42C5-8335-8B75137F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8669-986B-4A23-B4EC-B497799C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6D15-4558-4632-BDF0-048376FC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EA66-E984-4A41-9408-F161D7AC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747F-43FC-4BC6-BBFE-EACB7202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3FF5-8586-497C-B34E-72734EF6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83A3-FE88-4C25-97BC-5C75BA33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BD09-8CAF-4649-B55D-BDF204EB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9FD0-CDDD-4644-8446-71061DD7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B430-E34D-42A1-B843-C5419512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7BE39-56AE-4DEA-AFD8-250E7E97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67B8-B791-424C-A4E3-6334E14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3315-62B6-4A80-9822-29A6AF9B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4B63-718A-4917-96A8-54733669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481B-D099-4E42-ABCC-BB87CDC01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4E2FD-F159-449C-B21F-2A564F00A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107B7-0BFB-462D-A052-59233A13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41DE1-0307-43F1-BD74-1909E9EF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CD0AA-9969-499D-B246-DB8B802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02D8-CD9A-4426-ADB0-F1C07C46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9F8D-16B5-4F80-87A1-D0C0CDF5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A967-2FF4-4B94-B1CD-7A943B0B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2F18F-CBAE-4484-B23E-35F96F412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D81EB-0497-4552-A915-562C68766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E5356-D3FD-4C9E-B3DC-51F39A8B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11C5A-6097-483E-AD7A-9573653C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25D05-A058-441A-84B7-0C57BE0E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0961-CB73-4610-9EF1-2C6108CE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30245-D6FE-41A8-89CB-A9CCCE6C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536B3-5442-474D-90C4-754F5E61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141CD-C30A-4011-BE8A-779A6CD5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5A4B3-4796-429F-9444-E6F3E532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822C6-8227-4B77-8C68-DF3C599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D4E8E-96B3-4A02-BEC6-A88AA5B1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6367-0690-489F-9BFD-FE3807A7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FF09-CADA-415D-A81F-9DF5CE79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F63A1-BE59-404A-AC92-1157C35CA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1555-086C-4A81-9535-07AD004C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8B1F1-7CE5-48F3-B2BF-8859AF16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61529-12EB-4346-8DE3-8F099E18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D5A-E660-4370-9539-0F690806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EAAC6-2EC8-41B9-85F6-92F0678AF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D70FC-829C-4C84-8B0D-A95EE4AD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09EE-D124-462C-B5D0-627D1CC8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5957-8BF1-487A-BDF4-66AC579A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2262-6F59-45D8-9700-A1294A2C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85E78-65B3-4190-A6B9-728B58E3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62AA7-3140-4CD3-9772-6911E42A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B5CC6-B3B7-48C9-8D96-DF6A546A3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F058E-A070-4DFE-9DF1-1C91272A9B7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F779-8F9D-4DEA-B56D-FAF04D60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55B7-638A-4115-AE04-B99266B1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4B73-CE4D-4350-AEB5-1DECD125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A583-D899-41F5-BF12-3BFD1AA46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layouts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E78D1-4CD1-42C8-9493-C7A3BBDB8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65053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5C9F-08F1-4D21-86E1-805F4788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2079AD-7F4F-45E7-8652-2F208AD9C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56" y="578840"/>
            <a:ext cx="7845727" cy="55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3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F9E1-FA2D-49C4-B7DD-12ED2574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4AD6A-729A-4D68-81C9-88EFC7146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15" y="692856"/>
            <a:ext cx="10646688" cy="54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8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CF0B-ECEF-4DC3-99D0-553DC1C4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F9E12B-2EC4-4F3A-83A5-E6860D74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54" y="1130817"/>
            <a:ext cx="94773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3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2F58-6B83-4164-AB8C-44843ECC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build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CF5DB2-40BF-4639-9EB7-3944C74AC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99" y="1442907"/>
            <a:ext cx="9487713" cy="52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5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FBD3-5FEE-41EC-A3DC-FEA95784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AD6F7A-A170-46EB-A44E-5753BB762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8" y="567021"/>
            <a:ext cx="8005363" cy="572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CFF1-046B-4F2F-ADA7-F0771C2D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3FC394-7CE4-46DB-AEB5-C78469E40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820" y="300518"/>
            <a:ext cx="4138341" cy="58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96AE-D1EE-4050-9EFC-7C682A03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0DDBBB-769A-45D4-BFBB-94C80BC6D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864" y="726412"/>
            <a:ext cx="9054589" cy="54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3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A31E-C8B1-49D4-B6D9-67345350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D94BDA-3540-414F-AC8D-B156E949C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996" y="869025"/>
            <a:ext cx="9306575" cy="51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7806-CB8A-461C-A18D-4495191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973049-586F-486B-87B2-73B9B9D21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2266476"/>
            <a:ext cx="9848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5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5327-2D1C-4BB3-AC74-0BC37310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FA020D-8457-4823-915E-72C256102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1532439"/>
            <a:ext cx="99250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879F-F922-49DA-B4F6-401A2949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B5A1D8-72FB-4686-9C02-A27147134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887" y="805343"/>
            <a:ext cx="10283064" cy="49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8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8E63-6C8F-458F-B0A7-F8C649D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8EECF4-73D7-4622-9202-E6C04575D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453481"/>
            <a:ext cx="85344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8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EA2A-F2FF-44FB-A992-BC9F9B5C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97C48C-8F43-4655-988E-1BD169859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91" y="406726"/>
            <a:ext cx="7085253" cy="60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Building layouts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to build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layouts </dc:title>
  <dc:creator>Sakkaravarthi Ramanathan</dc:creator>
  <cp:lastModifiedBy>Sakkaravarthi Ramanathan</cp:lastModifiedBy>
  <cp:revision>2</cp:revision>
  <dcterms:created xsi:type="dcterms:W3CDTF">2023-09-01T19:57:25Z</dcterms:created>
  <dcterms:modified xsi:type="dcterms:W3CDTF">2023-09-01T19:58:21Z</dcterms:modified>
</cp:coreProperties>
</file>