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40" r:id="rId3"/>
    <p:sldId id="341" r:id="rId4"/>
    <p:sldId id="342" r:id="rId5"/>
    <p:sldId id="343" r:id="rId6"/>
    <p:sldId id="344" r:id="rId7"/>
    <p:sldId id="345" r:id="rId8"/>
    <p:sldId id="346" r:id="rId9"/>
    <p:sldId id="347" r:id="rId10"/>
    <p:sldId id="348" r:id="rId11"/>
    <p:sldId id="257" r:id="rId12"/>
    <p:sldId id="258" r:id="rId13"/>
    <p:sldId id="259" r:id="rId14"/>
    <p:sldId id="260" r:id="rId15"/>
    <p:sldId id="261" r:id="rId16"/>
    <p:sldId id="26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D5359-50CC-4A14-2CA0-95571F4DAE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EE460B9C-AF22-5930-BD68-25EC8B12D3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A0D87E80-FE47-66DE-FA7C-72A442EBCD3B}"/>
              </a:ext>
            </a:extLst>
          </p:cNvPr>
          <p:cNvSpPr>
            <a:spLocks noGrp="1"/>
          </p:cNvSpPr>
          <p:nvPr>
            <p:ph type="dt" sz="half" idx="10"/>
          </p:nvPr>
        </p:nvSpPr>
        <p:spPr/>
        <p:txBody>
          <a:bodyPr/>
          <a:lstStyle/>
          <a:p>
            <a:fld id="{9E176C5C-B4B4-42FB-9F3C-39A61641C4B9}" type="datetimeFigureOut">
              <a:rPr lang="en-CA" smtClean="0"/>
              <a:t>2023-09-15</a:t>
            </a:fld>
            <a:endParaRPr lang="en-CA"/>
          </a:p>
        </p:txBody>
      </p:sp>
      <p:sp>
        <p:nvSpPr>
          <p:cNvPr id="5" name="Footer Placeholder 4">
            <a:extLst>
              <a:ext uri="{FF2B5EF4-FFF2-40B4-BE49-F238E27FC236}">
                <a16:creationId xmlns:a16="http://schemas.microsoft.com/office/drawing/2014/main" id="{71AB14F4-FE96-541C-AFCD-F5F82975E83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A33CB3C-464F-376B-970A-A0BF0F74772D}"/>
              </a:ext>
            </a:extLst>
          </p:cNvPr>
          <p:cNvSpPr>
            <a:spLocks noGrp="1"/>
          </p:cNvSpPr>
          <p:nvPr>
            <p:ph type="sldNum" sz="quarter" idx="12"/>
          </p:nvPr>
        </p:nvSpPr>
        <p:spPr/>
        <p:txBody>
          <a:bodyPr/>
          <a:lstStyle/>
          <a:p>
            <a:fld id="{9A2C8EC3-748A-48B9-ADC6-03C190B0C3DB}" type="slidenum">
              <a:rPr lang="en-CA" smtClean="0"/>
              <a:t>‹#›</a:t>
            </a:fld>
            <a:endParaRPr lang="en-CA"/>
          </a:p>
        </p:txBody>
      </p:sp>
    </p:spTree>
    <p:extLst>
      <p:ext uri="{BB962C8B-B14F-4D97-AF65-F5344CB8AC3E}">
        <p14:creationId xmlns:p14="http://schemas.microsoft.com/office/powerpoint/2010/main" val="3597223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C4CCC-09D8-214C-B7F3-A0FE537B74F4}"/>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01BE249-B508-71AE-D60E-98ED539C7E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2D21D61-2008-944A-F869-4F6232D571D1}"/>
              </a:ext>
            </a:extLst>
          </p:cNvPr>
          <p:cNvSpPr>
            <a:spLocks noGrp="1"/>
          </p:cNvSpPr>
          <p:nvPr>
            <p:ph type="dt" sz="half" idx="10"/>
          </p:nvPr>
        </p:nvSpPr>
        <p:spPr/>
        <p:txBody>
          <a:bodyPr/>
          <a:lstStyle/>
          <a:p>
            <a:fld id="{9E176C5C-B4B4-42FB-9F3C-39A61641C4B9}" type="datetimeFigureOut">
              <a:rPr lang="en-CA" smtClean="0"/>
              <a:t>2023-09-15</a:t>
            </a:fld>
            <a:endParaRPr lang="en-CA"/>
          </a:p>
        </p:txBody>
      </p:sp>
      <p:sp>
        <p:nvSpPr>
          <p:cNvPr id="5" name="Footer Placeholder 4">
            <a:extLst>
              <a:ext uri="{FF2B5EF4-FFF2-40B4-BE49-F238E27FC236}">
                <a16:creationId xmlns:a16="http://schemas.microsoft.com/office/drawing/2014/main" id="{8445CD81-2F81-E9A4-847C-ECDF9763594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CF27A26-C356-7A08-E234-EC4B6BEFEC87}"/>
              </a:ext>
            </a:extLst>
          </p:cNvPr>
          <p:cNvSpPr>
            <a:spLocks noGrp="1"/>
          </p:cNvSpPr>
          <p:nvPr>
            <p:ph type="sldNum" sz="quarter" idx="12"/>
          </p:nvPr>
        </p:nvSpPr>
        <p:spPr/>
        <p:txBody>
          <a:bodyPr/>
          <a:lstStyle/>
          <a:p>
            <a:fld id="{9A2C8EC3-748A-48B9-ADC6-03C190B0C3DB}" type="slidenum">
              <a:rPr lang="en-CA" smtClean="0"/>
              <a:t>‹#›</a:t>
            </a:fld>
            <a:endParaRPr lang="en-CA"/>
          </a:p>
        </p:txBody>
      </p:sp>
    </p:spTree>
    <p:extLst>
      <p:ext uri="{BB962C8B-B14F-4D97-AF65-F5344CB8AC3E}">
        <p14:creationId xmlns:p14="http://schemas.microsoft.com/office/powerpoint/2010/main" val="3955683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93271C-A319-4233-933A-10216D2C452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83D4D38E-FB1D-499F-0A4E-25646BEF3D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C1C16AA-3669-06B0-9E94-D68E447A9D5E}"/>
              </a:ext>
            </a:extLst>
          </p:cNvPr>
          <p:cNvSpPr>
            <a:spLocks noGrp="1"/>
          </p:cNvSpPr>
          <p:nvPr>
            <p:ph type="dt" sz="half" idx="10"/>
          </p:nvPr>
        </p:nvSpPr>
        <p:spPr/>
        <p:txBody>
          <a:bodyPr/>
          <a:lstStyle/>
          <a:p>
            <a:fld id="{9E176C5C-B4B4-42FB-9F3C-39A61641C4B9}" type="datetimeFigureOut">
              <a:rPr lang="en-CA" smtClean="0"/>
              <a:t>2023-09-15</a:t>
            </a:fld>
            <a:endParaRPr lang="en-CA"/>
          </a:p>
        </p:txBody>
      </p:sp>
      <p:sp>
        <p:nvSpPr>
          <p:cNvPr id="5" name="Footer Placeholder 4">
            <a:extLst>
              <a:ext uri="{FF2B5EF4-FFF2-40B4-BE49-F238E27FC236}">
                <a16:creationId xmlns:a16="http://schemas.microsoft.com/office/drawing/2014/main" id="{FA01053D-2787-3B6D-FB60-9F5C90C5FF0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70A64BA-116C-5B53-0987-76C7253AC2B7}"/>
              </a:ext>
            </a:extLst>
          </p:cNvPr>
          <p:cNvSpPr>
            <a:spLocks noGrp="1"/>
          </p:cNvSpPr>
          <p:nvPr>
            <p:ph type="sldNum" sz="quarter" idx="12"/>
          </p:nvPr>
        </p:nvSpPr>
        <p:spPr/>
        <p:txBody>
          <a:bodyPr/>
          <a:lstStyle/>
          <a:p>
            <a:fld id="{9A2C8EC3-748A-48B9-ADC6-03C190B0C3DB}" type="slidenum">
              <a:rPr lang="en-CA" smtClean="0"/>
              <a:t>‹#›</a:t>
            </a:fld>
            <a:endParaRPr lang="en-CA"/>
          </a:p>
        </p:txBody>
      </p:sp>
    </p:spTree>
    <p:extLst>
      <p:ext uri="{BB962C8B-B14F-4D97-AF65-F5344CB8AC3E}">
        <p14:creationId xmlns:p14="http://schemas.microsoft.com/office/powerpoint/2010/main" val="2419838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4FA3A-ECB1-363D-C297-E7D1B1C7BAB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252AD12A-B82A-1F06-578B-6C5C4A53C9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9A05B3D-B549-87E7-3810-CCC3E52FE151}"/>
              </a:ext>
            </a:extLst>
          </p:cNvPr>
          <p:cNvSpPr>
            <a:spLocks noGrp="1"/>
          </p:cNvSpPr>
          <p:nvPr>
            <p:ph type="dt" sz="half" idx="10"/>
          </p:nvPr>
        </p:nvSpPr>
        <p:spPr/>
        <p:txBody>
          <a:bodyPr/>
          <a:lstStyle/>
          <a:p>
            <a:fld id="{9E176C5C-B4B4-42FB-9F3C-39A61641C4B9}" type="datetimeFigureOut">
              <a:rPr lang="en-CA" smtClean="0"/>
              <a:t>2023-09-15</a:t>
            </a:fld>
            <a:endParaRPr lang="en-CA"/>
          </a:p>
        </p:txBody>
      </p:sp>
      <p:sp>
        <p:nvSpPr>
          <p:cNvPr id="5" name="Footer Placeholder 4">
            <a:extLst>
              <a:ext uri="{FF2B5EF4-FFF2-40B4-BE49-F238E27FC236}">
                <a16:creationId xmlns:a16="http://schemas.microsoft.com/office/drawing/2014/main" id="{42280638-E047-B1F3-03D0-50308EB6417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914203C-879E-D5B2-FC7B-7C66E3306039}"/>
              </a:ext>
            </a:extLst>
          </p:cNvPr>
          <p:cNvSpPr>
            <a:spLocks noGrp="1"/>
          </p:cNvSpPr>
          <p:nvPr>
            <p:ph type="sldNum" sz="quarter" idx="12"/>
          </p:nvPr>
        </p:nvSpPr>
        <p:spPr/>
        <p:txBody>
          <a:bodyPr/>
          <a:lstStyle/>
          <a:p>
            <a:fld id="{9A2C8EC3-748A-48B9-ADC6-03C190B0C3DB}" type="slidenum">
              <a:rPr lang="en-CA" smtClean="0"/>
              <a:t>‹#›</a:t>
            </a:fld>
            <a:endParaRPr lang="en-CA"/>
          </a:p>
        </p:txBody>
      </p:sp>
    </p:spTree>
    <p:extLst>
      <p:ext uri="{BB962C8B-B14F-4D97-AF65-F5344CB8AC3E}">
        <p14:creationId xmlns:p14="http://schemas.microsoft.com/office/powerpoint/2010/main" val="3211428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131AC-6446-3518-3580-78DB042BBD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46175D1A-A296-B2D0-71E9-AB65E61765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B4AFC4-25E3-6C63-FB26-4384B179920C}"/>
              </a:ext>
            </a:extLst>
          </p:cNvPr>
          <p:cNvSpPr>
            <a:spLocks noGrp="1"/>
          </p:cNvSpPr>
          <p:nvPr>
            <p:ph type="dt" sz="half" idx="10"/>
          </p:nvPr>
        </p:nvSpPr>
        <p:spPr/>
        <p:txBody>
          <a:bodyPr/>
          <a:lstStyle/>
          <a:p>
            <a:fld id="{9E176C5C-B4B4-42FB-9F3C-39A61641C4B9}" type="datetimeFigureOut">
              <a:rPr lang="en-CA" smtClean="0"/>
              <a:t>2023-09-15</a:t>
            </a:fld>
            <a:endParaRPr lang="en-CA"/>
          </a:p>
        </p:txBody>
      </p:sp>
      <p:sp>
        <p:nvSpPr>
          <p:cNvPr id="5" name="Footer Placeholder 4">
            <a:extLst>
              <a:ext uri="{FF2B5EF4-FFF2-40B4-BE49-F238E27FC236}">
                <a16:creationId xmlns:a16="http://schemas.microsoft.com/office/drawing/2014/main" id="{504A6EEA-CE6C-CDAD-3946-9DC96247072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D0D81C4-449A-CB65-6CBD-478B50223DC0}"/>
              </a:ext>
            </a:extLst>
          </p:cNvPr>
          <p:cNvSpPr>
            <a:spLocks noGrp="1"/>
          </p:cNvSpPr>
          <p:nvPr>
            <p:ph type="sldNum" sz="quarter" idx="12"/>
          </p:nvPr>
        </p:nvSpPr>
        <p:spPr/>
        <p:txBody>
          <a:bodyPr/>
          <a:lstStyle/>
          <a:p>
            <a:fld id="{9A2C8EC3-748A-48B9-ADC6-03C190B0C3DB}" type="slidenum">
              <a:rPr lang="en-CA" smtClean="0"/>
              <a:t>‹#›</a:t>
            </a:fld>
            <a:endParaRPr lang="en-CA"/>
          </a:p>
        </p:txBody>
      </p:sp>
    </p:spTree>
    <p:extLst>
      <p:ext uri="{BB962C8B-B14F-4D97-AF65-F5344CB8AC3E}">
        <p14:creationId xmlns:p14="http://schemas.microsoft.com/office/powerpoint/2010/main" val="2745659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25DE4-945B-FD0C-4D4F-1CCCF844AAD9}"/>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D07F03A-AC3D-5638-268D-D2D78FE61D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6B47485E-833F-586C-6601-D91E060DE9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44D34828-F780-384F-BC65-BC848D2E38CA}"/>
              </a:ext>
            </a:extLst>
          </p:cNvPr>
          <p:cNvSpPr>
            <a:spLocks noGrp="1"/>
          </p:cNvSpPr>
          <p:nvPr>
            <p:ph type="dt" sz="half" idx="10"/>
          </p:nvPr>
        </p:nvSpPr>
        <p:spPr/>
        <p:txBody>
          <a:bodyPr/>
          <a:lstStyle/>
          <a:p>
            <a:fld id="{9E176C5C-B4B4-42FB-9F3C-39A61641C4B9}" type="datetimeFigureOut">
              <a:rPr lang="en-CA" smtClean="0"/>
              <a:t>2023-09-15</a:t>
            </a:fld>
            <a:endParaRPr lang="en-CA"/>
          </a:p>
        </p:txBody>
      </p:sp>
      <p:sp>
        <p:nvSpPr>
          <p:cNvPr id="6" name="Footer Placeholder 5">
            <a:extLst>
              <a:ext uri="{FF2B5EF4-FFF2-40B4-BE49-F238E27FC236}">
                <a16:creationId xmlns:a16="http://schemas.microsoft.com/office/drawing/2014/main" id="{7A119788-5E31-137D-563D-17C487D17C0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6FDFA8F-5008-41AB-458E-30B13C81DD07}"/>
              </a:ext>
            </a:extLst>
          </p:cNvPr>
          <p:cNvSpPr>
            <a:spLocks noGrp="1"/>
          </p:cNvSpPr>
          <p:nvPr>
            <p:ph type="sldNum" sz="quarter" idx="12"/>
          </p:nvPr>
        </p:nvSpPr>
        <p:spPr/>
        <p:txBody>
          <a:bodyPr/>
          <a:lstStyle/>
          <a:p>
            <a:fld id="{9A2C8EC3-748A-48B9-ADC6-03C190B0C3DB}" type="slidenum">
              <a:rPr lang="en-CA" smtClean="0"/>
              <a:t>‹#›</a:t>
            </a:fld>
            <a:endParaRPr lang="en-CA"/>
          </a:p>
        </p:txBody>
      </p:sp>
    </p:spTree>
    <p:extLst>
      <p:ext uri="{BB962C8B-B14F-4D97-AF65-F5344CB8AC3E}">
        <p14:creationId xmlns:p14="http://schemas.microsoft.com/office/powerpoint/2010/main" val="1515853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85AA0-5672-B42C-BB9D-48681805B00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B54EBCC-00F0-446B-BF5E-570516A10C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9E5C68-486D-DF23-A329-F3FF718425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0EBE85D6-D408-049B-95C8-3B112907B6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8CB0DB-3E93-4727-7FA6-67B7C9FCB7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17B109C0-C120-5683-A499-88F2EBE79CC3}"/>
              </a:ext>
            </a:extLst>
          </p:cNvPr>
          <p:cNvSpPr>
            <a:spLocks noGrp="1"/>
          </p:cNvSpPr>
          <p:nvPr>
            <p:ph type="dt" sz="half" idx="10"/>
          </p:nvPr>
        </p:nvSpPr>
        <p:spPr/>
        <p:txBody>
          <a:bodyPr/>
          <a:lstStyle/>
          <a:p>
            <a:fld id="{9E176C5C-B4B4-42FB-9F3C-39A61641C4B9}" type="datetimeFigureOut">
              <a:rPr lang="en-CA" smtClean="0"/>
              <a:t>2023-09-15</a:t>
            </a:fld>
            <a:endParaRPr lang="en-CA"/>
          </a:p>
        </p:txBody>
      </p:sp>
      <p:sp>
        <p:nvSpPr>
          <p:cNvPr id="8" name="Footer Placeholder 7">
            <a:extLst>
              <a:ext uri="{FF2B5EF4-FFF2-40B4-BE49-F238E27FC236}">
                <a16:creationId xmlns:a16="http://schemas.microsoft.com/office/drawing/2014/main" id="{23766D42-6FC4-AE69-F9B2-4AF39998AC1B}"/>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46C5C4A6-3B27-5553-2D95-3CF0E0C94F46}"/>
              </a:ext>
            </a:extLst>
          </p:cNvPr>
          <p:cNvSpPr>
            <a:spLocks noGrp="1"/>
          </p:cNvSpPr>
          <p:nvPr>
            <p:ph type="sldNum" sz="quarter" idx="12"/>
          </p:nvPr>
        </p:nvSpPr>
        <p:spPr/>
        <p:txBody>
          <a:bodyPr/>
          <a:lstStyle/>
          <a:p>
            <a:fld id="{9A2C8EC3-748A-48B9-ADC6-03C190B0C3DB}" type="slidenum">
              <a:rPr lang="en-CA" smtClean="0"/>
              <a:t>‹#›</a:t>
            </a:fld>
            <a:endParaRPr lang="en-CA"/>
          </a:p>
        </p:txBody>
      </p:sp>
    </p:spTree>
    <p:extLst>
      <p:ext uri="{BB962C8B-B14F-4D97-AF65-F5344CB8AC3E}">
        <p14:creationId xmlns:p14="http://schemas.microsoft.com/office/powerpoint/2010/main" val="1273095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4B45A-9A6D-A7FF-80CB-1E3062F31399}"/>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DC4F0F76-5000-E5C3-C922-8352B78BAD3C}"/>
              </a:ext>
            </a:extLst>
          </p:cNvPr>
          <p:cNvSpPr>
            <a:spLocks noGrp="1"/>
          </p:cNvSpPr>
          <p:nvPr>
            <p:ph type="dt" sz="half" idx="10"/>
          </p:nvPr>
        </p:nvSpPr>
        <p:spPr/>
        <p:txBody>
          <a:bodyPr/>
          <a:lstStyle/>
          <a:p>
            <a:fld id="{9E176C5C-B4B4-42FB-9F3C-39A61641C4B9}" type="datetimeFigureOut">
              <a:rPr lang="en-CA" smtClean="0"/>
              <a:t>2023-09-15</a:t>
            </a:fld>
            <a:endParaRPr lang="en-CA"/>
          </a:p>
        </p:txBody>
      </p:sp>
      <p:sp>
        <p:nvSpPr>
          <p:cNvPr id="4" name="Footer Placeholder 3">
            <a:extLst>
              <a:ext uri="{FF2B5EF4-FFF2-40B4-BE49-F238E27FC236}">
                <a16:creationId xmlns:a16="http://schemas.microsoft.com/office/drawing/2014/main" id="{E649B40F-B4FB-9770-86C4-E4550CB37FAA}"/>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43F9E4E2-7FB1-6650-BE49-328FB9347123}"/>
              </a:ext>
            </a:extLst>
          </p:cNvPr>
          <p:cNvSpPr>
            <a:spLocks noGrp="1"/>
          </p:cNvSpPr>
          <p:nvPr>
            <p:ph type="sldNum" sz="quarter" idx="12"/>
          </p:nvPr>
        </p:nvSpPr>
        <p:spPr/>
        <p:txBody>
          <a:bodyPr/>
          <a:lstStyle/>
          <a:p>
            <a:fld id="{9A2C8EC3-748A-48B9-ADC6-03C190B0C3DB}" type="slidenum">
              <a:rPr lang="en-CA" smtClean="0"/>
              <a:t>‹#›</a:t>
            </a:fld>
            <a:endParaRPr lang="en-CA"/>
          </a:p>
        </p:txBody>
      </p:sp>
    </p:spTree>
    <p:extLst>
      <p:ext uri="{BB962C8B-B14F-4D97-AF65-F5344CB8AC3E}">
        <p14:creationId xmlns:p14="http://schemas.microsoft.com/office/powerpoint/2010/main" val="136262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179635-01CF-2406-B300-3C5354026CB2}"/>
              </a:ext>
            </a:extLst>
          </p:cNvPr>
          <p:cNvSpPr>
            <a:spLocks noGrp="1"/>
          </p:cNvSpPr>
          <p:nvPr>
            <p:ph type="dt" sz="half" idx="10"/>
          </p:nvPr>
        </p:nvSpPr>
        <p:spPr/>
        <p:txBody>
          <a:bodyPr/>
          <a:lstStyle/>
          <a:p>
            <a:fld id="{9E176C5C-B4B4-42FB-9F3C-39A61641C4B9}" type="datetimeFigureOut">
              <a:rPr lang="en-CA" smtClean="0"/>
              <a:t>2023-09-15</a:t>
            </a:fld>
            <a:endParaRPr lang="en-CA"/>
          </a:p>
        </p:txBody>
      </p:sp>
      <p:sp>
        <p:nvSpPr>
          <p:cNvPr id="3" name="Footer Placeholder 2">
            <a:extLst>
              <a:ext uri="{FF2B5EF4-FFF2-40B4-BE49-F238E27FC236}">
                <a16:creationId xmlns:a16="http://schemas.microsoft.com/office/drawing/2014/main" id="{81F6FF3D-5AD2-E1E4-0A4B-28BF76A4C693}"/>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B0890565-FD4C-6BCC-4E9F-DF91B127E08C}"/>
              </a:ext>
            </a:extLst>
          </p:cNvPr>
          <p:cNvSpPr>
            <a:spLocks noGrp="1"/>
          </p:cNvSpPr>
          <p:nvPr>
            <p:ph type="sldNum" sz="quarter" idx="12"/>
          </p:nvPr>
        </p:nvSpPr>
        <p:spPr/>
        <p:txBody>
          <a:bodyPr/>
          <a:lstStyle/>
          <a:p>
            <a:fld id="{9A2C8EC3-748A-48B9-ADC6-03C190B0C3DB}" type="slidenum">
              <a:rPr lang="en-CA" smtClean="0"/>
              <a:t>‹#›</a:t>
            </a:fld>
            <a:endParaRPr lang="en-CA"/>
          </a:p>
        </p:txBody>
      </p:sp>
    </p:spTree>
    <p:extLst>
      <p:ext uri="{BB962C8B-B14F-4D97-AF65-F5344CB8AC3E}">
        <p14:creationId xmlns:p14="http://schemas.microsoft.com/office/powerpoint/2010/main" val="249844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219B1-0EA7-6B75-AC3B-8069B2047B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86F7072F-1BF3-8F49-6358-323131F123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15143948-05FB-325E-B1EA-C091D05063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4C468D-418C-8164-4283-8EF611B22948}"/>
              </a:ext>
            </a:extLst>
          </p:cNvPr>
          <p:cNvSpPr>
            <a:spLocks noGrp="1"/>
          </p:cNvSpPr>
          <p:nvPr>
            <p:ph type="dt" sz="half" idx="10"/>
          </p:nvPr>
        </p:nvSpPr>
        <p:spPr/>
        <p:txBody>
          <a:bodyPr/>
          <a:lstStyle/>
          <a:p>
            <a:fld id="{9E176C5C-B4B4-42FB-9F3C-39A61641C4B9}" type="datetimeFigureOut">
              <a:rPr lang="en-CA" smtClean="0"/>
              <a:t>2023-09-15</a:t>
            </a:fld>
            <a:endParaRPr lang="en-CA"/>
          </a:p>
        </p:txBody>
      </p:sp>
      <p:sp>
        <p:nvSpPr>
          <p:cNvPr id="6" name="Footer Placeholder 5">
            <a:extLst>
              <a:ext uri="{FF2B5EF4-FFF2-40B4-BE49-F238E27FC236}">
                <a16:creationId xmlns:a16="http://schemas.microsoft.com/office/drawing/2014/main" id="{7DF49A2B-DD91-BB70-10D5-67ADA1BB7BD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53A74EC-89ED-5370-B6A3-C006AA70631B}"/>
              </a:ext>
            </a:extLst>
          </p:cNvPr>
          <p:cNvSpPr>
            <a:spLocks noGrp="1"/>
          </p:cNvSpPr>
          <p:nvPr>
            <p:ph type="sldNum" sz="quarter" idx="12"/>
          </p:nvPr>
        </p:nvSpPr>
        <p:spPr/>
        <p:txBody>
          <a:bodyPr/>
          <a:lstStyle/>
          <a:p>
            <a:fld id="{9A2C8EC3-748A-48B9-ADC6-03C190B0C3DB}" type="slidenum">
              <a:rPr lang="en-CA" smtClean="0"/>
              <a:t>‹#›</a:t>
            </a:fld>
            <a:endParaRPr lang="en-CA"/>
          </a:p>
        </p:txBody>
      </p:sp>
    </p:spTree>
    <p:extLst>
      <p:ext uri="{BB962C8B-B14F-4D97-AF65-F5344CB8AC3E}">
        <p14:creationId xmlns:p14="http://schemas.microsoft.com/office/powerpoint/2010/main" val="2638914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1B58E-F201-3D69-9799-9A26CC808A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012A30D9-AA39-D1EB-BF39-745DE8BECD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F44E4CEB-4489-66AE-B2F1-4EA2F706B8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22A1F4-0F30-3959-7F19-79DAF8174E65}"/>
              </a:ext>
            </a:extLst>
          </p:cNvPr>
          <p:cNvSpPr>
            <a:spLocks noGrp="1"/>
          </p:cNvSpPr>
          <p:nvPr>
            <p:ph type="dt" sz="half" idx="10"/>
          </p:nvPr>
        </p:nvSpPr>
        <p:spPr/>
        <p:txBody>
          <a:bodyPr/>
          <a:lstStyle/>
          <a:p>
            <a:fld id="{9E176C5C-B4B4-42FB-9F3C-39A61641C4B9}" type="datetimeFigureOut">
              <a:rPr lang="en-CA" smtClean="0"/>
              <a:t>2023-09-15</a:t>
            </a:fld>
            <a:endParaRPr lang="en-CA"/>
          </a:p>
        </p:txBody>
      </p:sp>
      <p:sp>
        <p:nvSpPr>
          <p:cNvPr id="6" name="Footer Placeholder 5">
            <a:extLst>
              <a:ext uri="{FF2B5EF4-FFF2-40B4-BE49-F238E27FC236}">
                <a16:creationId xmlns:a16="http://schemas.microsoft.com/office/drawing/2014/main" id="{555D280F-6D8A-1A94-3D88-365C56B5759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9B33EB5-EC4C-1DDC-E1A5-DFB7AF3681DA}"/>
              </a:ext>
            </a:extLst>
          </p:cNvPr>
          <p:cNvSpPr>
            <a:spLocks noGrp="1"/>
          </p:cNvSpPr>
          <p:nvPr>
            <p:ph type="sldNum" sz="quarter" idx="12"/>
          </p:nvPr>
        </p:nvSpPr>
        <p:spPr/>
        <p:txBody>
          <a:bodyPr/>
          <a:lstStyle/>
          <a:p>
            <a:fld id="{9A2C8EC3-748A-48B9-ADC6-03C190B0C3DB}" type="slidenum">
              <a:rPr lang="en-CA" smtClean="0"/>
              <a:t>‹#›</a:t>
            </a:fld>
            <a:endParaRPr lang="en-CA"/>
          </a:p>
        </p:txBody>
      </p:sp>
    </p:spTree>
    <p:extLst>
      <p:ext uri="{BB962C8B-B14F-4D97-AF65-F5344CB8AC3E}">
        <p14:creationId xmlns:p14="http://schemas.microsoft.com/office/powerpoint/2010/main" val="232105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CBF5BB-B557-C6F4-36AF-0D46950447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4956D9B-2524-0213-E665-42FFCCC4CE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BABAB76-ADE7-4EC2-2D6F-523529260A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176C5C-B4B4-42FB-9F3C-39A61641C4B9}" type="datetimeFigureOut">
              <a:rPr lang="en-CA" smtClean="0"/>
              <a:t>2023-09-15</a:t>
            </a:fld>
            <a:endParaRPr lang="en-CA"/>
          </a:p>
        </p:txBody>
      </p:sp>
      <p:sp>
        <p:nvSpPr>
          <p:cNvPr id="5" name="Footer Placeholder 4">
            <a:extLst>
              <a:ext uri="{FF2B5EF4-FFF2-40B4-BE49-F238E27FC236}">
                <a16:creationId xmlns:a16="http://schemas.microsoft.com/office/drawing/2014/main" id="{2C9035CC-EC9B-CAED-5DDE-A66862C20C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44AF8C98-3A77-FC31-5AD6-CFD7F705D0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2C8EC3-748A-48B9-ADC6-03C190B0C3DB}" type="slidenum">
              <a:rPr lang="en-CA" smtClean="0"/>
              <a:t>‹#›</a:t>
            </a:fld>
            <a:endParaRPr lang="en-CA"/>
          </a:p>
        </p:txBody>
      </p:sp>
    </p:spTree>
    <p:extLst>
      <p:ext uri="{BB962C8B-B14F-4D97-AF65-F5344CB8AC3E}">
        <p14:creationId xmlns:p14="http://schemas.microsoft.com/office/powerpoint/2010/main" val="30482275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AD1DB-98ED-3A9E-C266-DF2295213D97}"/>
              </a:ext>
            </a:extLst>
          </p:cNvPr>
          <p:cNvSpPr>
            <a:spLocks noGrp="1"/>
          </p:cNvSpPr>
          <p:nvPr>
            <p:ph type="ctrTitle"/>
          </p:nvPr>
        </p:nvSpPr>
        <p:spPr/>
        <p:txBody>
          <a:bodyPr/>
          <a:lstStyle/>
          <a:p>
            <a:r>
              <a:rPr lang="en-CA" dirty="0"/>
              <a:t>Flutter Data Sharing</a:t>
            </a:r>
          </a:p>
        </p:txBody>
      </p:sp>
      <p:sp>
        <p:nvSpPr>
          <p:cNvPr id="3" name="Subtitle 2">
            <a:extLst>
              <a:ext uri="{FF2B5EF4-FFF2-40B4-BE49-F238E27FC236}">
                <a16:creationId xmlns:a16="http://schemas.microsoft.com/office/drawing/2014/main" id="{926EDA54-DEA0-66E5-1721-2FED358DFA82}"/>
              </a:ext>
            </a:extLst>
          </p:cNvPr>
          <p:cNvSpPr>
            <a:spLocks noGrp="1"/>
          </p:cNvSpPr>
          <p:nvPr>
            <p:ph type="subTitle" idx="1"/>
          </p:nvPr>
        </p:nvSpPr>
        <p:spPr/>
        <p:txBody>
          <a:bodyPr/>
          <a:lstStyle/>
          <a:p>
            <a:endParaRPr lang="en-CA"/>
          </a:p>
        </p:txBody>
      </p:sp>
    </p:spTree>
    <p:extLst>
      <p:ext uri="{BB962C8B-B14F-4D97-AF65-F5344CB8AC3E}">
        <p14:creationId xmlns:p14="http://schemas.microsoft.com/office/powerpoint/2010/main" val="2625614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FA635-1331-179C-7C08-5DD6B19A2EAF}"/>
              </a:ext>
            </a:extLst>
          </p:cNvPr>
          <p:cNvSpPr>
            <a:spLocks noGrp="1"/>
          </p:cNvSpPr>
          <p:nvPr>
            <p:ph type="title"/>
          </p:nvPr>
        </p:nvSpPr>
        <p:spPr/>
        <p:txBody>
          <a:bodyPr/>
          <a:lstStyle/>
          <a:p>
            <a:endParaRPr lang="en-CA"/>
          </a:p>
        </p:txBody>
      </p:sp>
      <p:pic>
        <p:nvPicPr>
          <p:cNvPr id="5" name="Content Placeholder 4">
            <a:extLst>
              <a:ext uri="{FF2B5EF4-FFF2-40B4-BE49-F238E27FC236}">
                <a16:creationId xmlns:a16="http://schemas.microsoft.com/office/drawing/2014/main" id="{CAEF2919-1123-6434-03E2-E79146039125}"/>
              </a:ext>
            </a:extLst>
          </p:cNvPr>
          <p:cNvPicPr>
            <a:picLocks noGrp="1" noChangeAspect="1"/>
          </p:cNvPicPr>
          <p:nvPr>
            <p:ph idx="1"/>
          </p:nvPr>
        </p:nvPicPr>
        <p:blipFill>
          <a:blip r:embed="rId2"/>
          <a:stretch>
            <a:fillRect/>
          </a:stretch>
        </p:blipFill>
        <p:spPr>
          <a:xfrm>
            <a:off x="1223962" y="2277269"/>
            <a:ext cx="9744075" cy="3448050"/>
          </a:xfrm>
        </p:spPr>
      </p:pic>
    </p:spTree>
    <p:extLst>
      <p:ext uri="{BB962C8B-B14F-4D97-AF65-F5344CB8AC3E}">
        <p14:creationId xmlns:p14="http://schemas.microsoft.com/office/powerpoint/2010/main" val="3019171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83362-FA75-08E7-D463-8DB68A06DA17}"/>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9B8C5D66-96BE-3B0C-6A24-D5D0C8DAA7CE}"/>
              </a:ext>
            </a:extLst>
          </p:cNvPr>
          <p:cNvSpPr>
            <a:spLocks noGrp="1"/>
          </p:cNvSpPr>
          <p:nvPr>
            <p:ph idx="1"/>
          </p:nvPr>
        </p:nvSpPr>
        <p:spPr/>
        <p:txBody>
          <a:bodyPr/>
          <a:lstStyle/>
          <a:p>
            <a:r>
              <a:rPr lang="en-US" b="0" i="0" dirty="0">
                <a:solidFill>
                  <a:srgbClr val="3B3D3E"/>
                </a:solidFill>
                <a:effectLst/>
                <a:latin typeface="source-serif-pro"/>
              </a:rPr>
              <a:t>Sharing of data is very much important when we are moving from one to another screen. We see the medium article and we click on the author name we move to the author profile. How the profile pages know that for which author you have requested? These all are done using the data which is being shared while moving to the other page. There could be data or some object whatever you want to share you can share in a flutter application.</a:t>
            </a:r>
            <a:endParaRPr lang="en-CA" dirty="0"/>
          </a:p>
        </p:txBody>
      </p:sp>
    </p:spTree>
    <p:extLst>
      <p:ext uri="{BB962C8B-B14F-4D97-AF65-F5344CB8AC3E}">
        <p14:creationId xmlns:p14="http://schemas.microsoft.com/office/powerpoint/2010/main" val="3026267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6F4B1-5FDD-D22A-75F8-18E123CEFDE4}"/>
              </a:ext>
            </a:extLst>
          </p:cNvPr>
          <p:cNvSpPr>
            <a:spLocks noGrp="1"/>
          </p:cNvSpPr>
          <p:nvPr>
            <p:ph type="title"/>
          </p:nvPr>
        </p:nvSpPr>
        <p:spPr/>
        <p:txBody>
          <a:bodyPr/>
          <a:lstStyle/>
          <a:p>
            <a:endParaRPr lang="en-CA"/>
          </a:p>
        </p:txBody>
      </p:sp>
      <p:pic>
        <p:nvPicPr>
          <p:cNvPr id="5" name="Content Placeholder 4">
            <a:extLst>
              <a:ext uri="{FF2B5EF4-FFF2-40B4-BE49-F238E27FC236}">
                <a16:creationId xmlns:a16="http://schemas.microsoft.com/office/drawing/2014/main" id="{9A7F50B9-4927-3B52-FC25-A15EF446178D}"/>
              </a:ext>
            </a:extLst>
          </p:cNvPr>
          <p:cNvPicPr>
            <a:picLocks noGrp="1" noChangeAspect="1"/>
          </p:cNvPicPr>
          <p:nvPr>
            <p:ph idx="1"/>
          </p:nvPr>
        </p:nvPicPr>
        <p:blipFill>
          <a:blip r:embed="rId2"/>
          <a:stretch>
            <a:fillRect/>
          </a:stretch>
        </p:blipFill>
        <p:spPr>
          <a:xfrm>
            <a:off x="1547812" y="2060922"/>
            <a:ext cx="9096375" cy="3152775"/>
          </a:xfrm>
        </p:spPr>
      </p:pic>
    </p:spTree>
    <p:extLst>
      <p:ext uri="{BB962C8B-B14F-4D97-AF65-F5344CB8AC3E}">
        <p14:creationId xmlns:p14="http://schemas.microsoft.com/office/powerpoint/2010/main" val="2938230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45951-E830-08D4-E601-F21B4E7FB42A}"/>
              </a:ext>
            </a:extLst>
          </p:cNvPr>
          <p:cNvSpPr>
            <a:spLocks noGrp="1"/>
          </p:cNvSpPr>
          <p:nvPr>
            <p:ph type="title"/>
          </p:nvPr>
        </p:nvSpPr>
        <p:spPr/>
        <p:txBody>
          <a:bodyPr/>
          <a:lstStyle/>
          <a:p>
            <a:endParaRPr lang="en-CA"/>
          </a:p>
        </p:txBody>
      </p:sp>
      <p:pic>
        <p:nvPicPr>
          <p:cNvPr id="5" name="Content Placeholder 4">
            <a:extLst>
              <a:ext uri="{FF2B5EF4-FFF2-40B4-BE49-F238E27FC236}">
                <a16:creationId xmlns:a16="http://schemas.microsoft.com/office/drawing/2014/main" id="{81D2A76C-2369-ED19-B484-23E6806F5625}"/>
              </a:ext>
            </a:extLst>
          </p:cNvPr>
          <p:cNvPicPr>
            <a:picLocks noGrp="1" noChangeAspect="1"/>
          </p:cNvPicPr>
          <p:nvPr>
            <p:ph idx="1"/>
          </p:nvPr>
        </p:nvPicPr>
        <p:blipFill>
          <a:blip r:embed="rId2"/>
          <a:stretch>
            <a:fillRect/>
          </a:stretch>
        </p:blipFill>
        <p:spPr>
          <a:xfrm>
            <a:off x="1519237" y="2529681"/>
            <a:ext cx="9153525" cy="2943225"/>
          </a:xfrm>
        </p:spPr>
      </p:pic>
    </p:spTree>
    <p:extLst>
      <p:ext uri="{BB962C8B-B14F-4D97-AF65-F5344CB8AC3E}">
        <p14:creationId xmlns:p14="http://schemas.microsoft.com/office/powerpoint/2010/main" val="3229327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73468-7F3B-BA46-F446-5E63E959B232}"/>
              </a:ext>
            </a:extLst>
          </p:cNvPr>
          <p:cNvSpPr>
            <a:spLocks noGrp="1"/>
          </p:cNvSpPr>
          <p:nvPr>
            <p:ph type="title"/>
          </p:nvPr>
        </p:nvSpPr>
        <p:spPr/>
        <p:txBody>
          <a:bodyPr/>
          <a:lstStyle/>
          <a:p>
            <a:endParaRPr lang="en-CA" dirty="0"/>
          </a:p>
        </p:txBody>
      </p:sp>
      <p:pic>
        <p:nvPicPr>
          <p:cNvPr id="9" name="Content Placeholder 8">
            <a:extLst>
              <a:ext uri="{FF2B5EF4-FFF2-40B4-BE49-F238E27FC236}">
                <a16:creationId xmlns:a16="http://schemas.microsoft.com/office/drawing/2014/main" id="{295BE088-E37A-524D-73A7-7FC3D0FC27DC}"/>
              </a:ext>
            </a:extLst>
          </p:cNvPr>
          <p:cNvPicPr>
            <a:picLocks noGrp="1" noChangeAspect="1"/>
          </p:cNvPicPr>
          <p:nvPr>
            <p:ph idx="1"/>
          </p:nvPr>
        </p:nvPicPr>
        <p:blipFill>
          <a:blip r:embed="rId2"/>
          <a:stretch>
            <a:fillRect/>
          </a:stretch>
        </p:blipFill>
        <p:spPr>
          <a:xfrm>
            <a:off x="1400175" y="1862931"/>
            <a:ext cx="9391650" cy="4276725"/>
          </a:xfrm>
        </p:spPr>
      </p:pic>
      <p:pic>
        <p:nvPicPr>
          <p:cNvPr id="11" name="Picture 10">
            <a:extLst>
              <a:ext uri="{FF2B5EF4-FFF2-40B4-BE49-F238E27FC236}">
                <a16:creationId xmlns:a16="http://schemas.microsoft.com/office/drawing/2014/main" id="{530696EB-3466-2B22-8483-9FAD403E391E}"/>
              </a:ext>
            </a:extLst>
          </p:cNvPr>
          <p:cNvPicPr>
            <a:picLocks noChangeAspect="1"/>
          </p:cNvPicPr>
          <p:nvPr/>
        </p:nvPicPr>
        <p:blipFill>
          <a:blip r:embed="rId3"/>
          <a:stretch>
            <a:fillRect/>
          </a:stretch>
        </p:blipFill>
        <p:spPr>
          <a:xfrm>
            <a:off x="3019470" y="718344"/>
            <a:ext cx="4714875" cy="771525"/>
          </a:xfrm>
          <a:prstGeom prst="rect">
            <a:avLst/>
          </a:prstGeom>
        </p:spPr>
      </p:pic>
    </p:spTree>
    <p:extLst>
      <p:ext uri="{BB962C8B-B14F-4D97-AF65-F5344CB8AC3E}">
        <p14:creationId xmlns:p14="http://schemas.microsoft.com/office/powerpoint/2010/main" val="1359402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4EF64-F7ED-546B-DE1F-49D68F0D1246}"/>
              </a:ext>
            </a:extLst>
          </p:cNvPr>
          <p:cNvSpPr>
            <a:spLocks noGrp="1"/>
          </p:cNvSpPr>
          <p:nvPr>
            <p:ph type="title"/>
          </p:nvPr>
        </p:nvSpPr>
        <p:spPr/>
        <p:txBody>
          <a:bodyPr/>
          <a:lstStyle/>
          <a:p>
            <a:endParaRPr lang="en-CA"/>
          </a:p>
        </p:txBody>
      </p:sp>
      <p:pic>
        <p:nvPicPr>
          <p:cNvPr id="5" name="Content Placeholder 4">
            <a:extLst>
              <a:ext uri="{FF2B5EF4-FFF2-40B4-BE49-F238E27FC236}">
                <a16:creationId xmlns:a16="http://schemas.microsoft.com/office/drawing/2014/main" id="{3910BDE6-F1E8-A3EC-1E9D-65D688EC593C}"/>
              </a:ext>
            </a:extLst>
          </p:cNvPr>
          <p:cNvPicPr>
            <a:picLocks noGrp="1" noChangeAspect="1"/>
          </p:cNvPicPr>
          <p:nvPr>
            <p:ph idx="1"/>
          </p:nvPr>
        </p:nvPicPr>
        <p:blipFill>
          <a:blip r:embed="rId2"/>
          <a:stretch>
            <a:fillRect/>
          </a:stretch>
        </p:blipFill>
        <p:spPr>
          <a:xfrm>
            <a:off x="1487867" y="1585927"/>
            <a:ext cx="8825648" cy="4351338"/>
          </a:xfrm>
        </p:spPr>
      </p:pic>
    </p:spTree>
    <p:extLst>
      <p:ext uri="{BB962C8B-B14F-4D97-AF65-F5344CB8AC3E}">
        <p14:creationId xmlns:p14="http://schemas.microsoft.com/office/powerpoint/2010/main" val="23564826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3EC41-98C3-E0BA-674C-8239C73FA4A9}"/>
              </a:ext>
            </a:extLst>
          </p:cNvPr>
          <p:cNvSpPr>
            <a:spLocks noGrp="1"/>
          </p:cNvSpPr>
          <p:nvPr>
            <p:ph type="title"/>
          </p:nvPr>
        </p:nvSpPr>
        <p:spPr/>
        <p:txBody>
          <a:bodyPr/>
          <a:lstStyle/>
          <a:p>
            <a:endParaRPr lang="en-CA"/>
          </a:p>
        </p:txBody>
      </p:sp>
      <p:pic>
        <p:nvPicPr>
          <p:cNvPr id="5" name="Content Placeholder 4">
            <a:extLst>
              <a:ext uri="{FF2B5EF4-FFF2-40B4-BE49-F238E27FC236}">
                <a16:creationId xmlns:a16="http://schemas.microsoft.com/office/drawing/2014/main" id="{C7D8CF50-D228-4EFB-D94C-259058121B6B}"/>
              </a:ext>
            </a:extLst>
          </p:cNvPr>
          <p:cNvPicPr>
            <a:picLocks noGrp="1" noChangeAspect="1"/>
          </p:cNvPicPr>
          <p:nvPr>
            <p:ph idx="1"/>
          </p:nvPr>
        </p:nvPicPr>
        <p:blipFill>
          <a:blip r:embed="rId2"/>
          <a:stretch>
            <a:fillRect/>
          </a:stretch>
        </p:blipFill>
        <p:spPr>
          <a:xfrm>
            <a:off x="1614487" y="2224881"/>
            <a:ext cx="8963025" cy="3552825"/>
          </a:xfrm>
        </p:spPr>
      </p:pic>
    </p:spTree>
    <p:extLst>
      <p:ext uri="{BB962C8B-B14F-4D97-AF65-F5344CB8AC3E}">
        <p14:creationId xmlns:p14="http://schemas.microsoft.com/office/powerpoint/2010/main" val="124527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F513B-62D8-272D-2229-8973CE7C7CD9}"/>
              </a:ext>
            </a:extLst>
          </p:cNvPr>
          <p:cNvSpPr>
            <a:spLocks noGrp="1"/>
          </p:cNvSpPr>
          <p:nvPr>
            <p:ph type="title"/>
          </p:nvPr>
        </p:nvSpPr>
        <p:spPr/>
        <p:txBody>
          <a:bodyPr/>
          <a:lstStyle/>
          <a:p>
            <a:endParaRPr lang="en-CA"/>
          </a:p>
        </p:txBody>
      </p:sp>
      <p:pic>
        <p:nvPicPr>
          <p:cNvPr id="5" name="Content Placeholder 4">
            <a:extLst>
              <a:ext uri="{FF2B5EF4-FFF2-40B4-BE49-F238E27FC236}">
                <a16:creationId xmlns:a16="http://schemas.microsoft.com/office/drawing/2014/main" id="{80FE50F7-E204-9ACA-E3FD-3CBFF622E621}"/>
              </a:ext>
            </a:extLst>
          </p:cNvPr>
          <p:cNvPicPr>
            <a:picLocks noGrp="1" noChangeAspect="1"/>
          </p:cNvPicPr>
          <p:nvPr>
            <p:ph idx="1"/>
          </p:nvPr>
        </p:nvPicPr>
        <p:blipFill>
          <a:blip r:embed="rId2"/>
          <a:stretch>
            <a:fillRect/>
          </a:stretch>
        </p:blipFill>
        <p:spPr>
          <a:xfrm>
            <a:off x="2277479" y="1825625"/>
            <a:ext cx="7637042" cy="4351338"/>
          </a:xfrm>
        </p:spPr>
      </p:pic>
    </p:spTree>
    <p:extLst>
      <p:ext uri="{BB962C8B-B14F-4D97-AF65-F5344CB8AC3E}">
        <p14:creationId xmlns:p14="http://schemas.microsoft.com/office/powerpoint/2010/main" val="3881726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C3904-7479-D551-B059-3922D81133D3}"/>
              </a:ext>
            </a:extLst>
          </p:cNvPr>
          <p:cNvSpPr>
            <a:spLocks noGrp="1"/>
          </p:cNvSpPr>
          <p:nvPr>
            <p:ph type="title"/>
          </p:nvPr>
        </p:nvSpPr>
        <p:spPr/>
        <p:txBody>
          <a:bodyPr/>
          <a:lstStyle/>
          <a:p>
            <a:endParaRPr lang="en-CA"/>
          </a:p>
        </p:txBody>
      </p:sp>
      <p:pic>
        <p:nvPicPr>
          <p:cNvPr id="5" name="Content Placeholder 4">
            <a:extLst>
              <a:ext uri="{FF2B5EF4-FFF2-40B4-BE49-F238E27FC236}">
                <a16:creationId xmlns:a16="http://schemas.microsoft.com/office/drawing/2014/main" id="{A57ECC74-3A67-E0CA-3B11-A8C2928BB15F}"/>
              </a:ext>
            </a:extLst>
          </p:cNvPr>
          <p:cNvPicPr>
            <a:picLocks noGrp="1" noChangeAspect="1"/>
          </p:cNvPicPr>
          <p:nvPr>
            <p:ph idx="1"/>
          </p:nvPr>
        </p:nvPicPr>
        <p:blipFill>
          <a:blip r:embed="rId2"/>
          <a:stretch>
            <a:fillRect/>
          </a:stretch>
        </p:blipFill>
        <p:spPr>
          <a:xfrm>
            <a:off x="1563012" y="1825625"/>
            <a:ext cx="9065975" cy="4351338"/>
          </a:xfrm>
        </p:spPr>
      </p:pic>
    </p:spTree>
    <p:extLst>
      <p:ext uri="{BB962C8B-B14F-4D97-AF65-F5344CB8AC3E}">
        <p14:creationId xmlns:p14="http://schemas.microsoft.com/office/powerpoint/2010/main" val="3595458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11864-9A27-56D4-DAE5-120B1F72C1B2}"/>
              </a:ext>
            </a:extLst>
          </p:cNvPr>
          <p:cNvSpPr>
            <a:spLocks noGrp="1"/>
          </p:cNvSpPr>
          <p:nvPr>
            <p:ph type="title"/>
          </p:nvPr>
        </p:nvSpPr>
        <p:spPr/>
        <p:txBody>
          <a:bodyPr/>
          <a:lstStyle/>
          <a:p>
            <a:endParaRPr lang="en-CA"/>
          </a:p>
        </p:txBody>
      </p:sp>
      <p:pic>
        <p:nvPicPr>
          <p:cNvPr id="5" name="Content Placeholder 4">
            <a:extLst>
              <a:ext uri="{FF2B5EF4-FFF2-40B4-BE49-F238E27FC236}">
                <a16:creationId xmlns:a16="http://schemas.microsoft.com/office/drawing/2014/main" id="{6AEAE563-736E-46EE-AEF5-13E1F8581C44}"/>
              </a:ext>
            </a:extLst>
          </p:cNvPr>
          <p:cNvPicPr>
            <a:picLocks noGrp="1" noChangeAspect="1"/>
          </p:cNvPicPr>
          <p:nvPr>
            <p:ph idx="1"/>
          </p:nvPr>
        </p:nvPicPr>
        <p:blipFill>
          <a:blip r:embed="rId2"/>
          <a:stretch>
            <a:fillRect/>
          </a:stretch>
        </p:blipFill>
        <p:spPr>
          <a:xfrm>
            <a:off x="1395412" y="2929731"/>
            <a:ext cx="9401175" cy="2143125"/>
          </a:xfrm>
        </p:spPr>
      </p:pic>
    </p:spTree>
    <p:extLst>
      <p:ext uri="{BB962C8B-B14F-4D97-AF65-F5344CB8AC3E}">
        <p14:creationId xmlns:p14="http://schemas.microsoft.com/office/powerpoint/2010/main" val="2688094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7C0A8-5672-A5AB-2EFE-FA9D8746C29F}"/>
              </a:ext>
            </a:extLst>
          </p:cNvPr>
          <p:cNvSpPr>
            <a:spLocks noGrp="1"/>
          </p:cNvSpPr>
          <p:nvPr>
            <p:ph type="title"/>
          </p:nvPr>
        </p:nvSpPr>
        <p:spPr/>
        <p:txBody>
          <a:bodyPr/>
          <a:lstStyle/>
          <a:p>
            <a:endParaRPr lang="en-CA"/>
          </a:p>
        </p:txBody>
      </p:sp>
      <p:pic>
        <p:nvPicPr>
          <p:cNvPr id="5" name="Content Placeholder 4">
            <a:extLst>
              <a:ext uri="{FF2B5EF4-FFF2-40B4-BE49-F238E27FC236}">
                <a16:creationId xmlns:a16="http://schemas.microsoft.com/office/drawing/2014/main" id="{160FA6D7-5771-1517-C1A1-2E598D757EF0}"/>
              </a:ext>
            </a:extLst>
          </p:cNvPr>
          <p:cNvPicPr>
            <a:picLocks noGrp="1" noChangeAspect="1"/>
          </p:cNvPicPr>
          <p:nvPr>
            <p:ph idx="1"/>
          </p:nvPr>
        </p:nvPicPr>
        <p:blipFill>
          <a:blip r:embed="rId2"/>
          <a:stretch>
            <a:fillRect/>
          </a:stretch>
        </p:blipFill>
        <p:spPr>
          <a:xfrm>
            <a:off x="1045340" y="1825625"/>
            <a:ext cx="10101320" cy="4351338"/>
          </a:xfrm>
        </p:spPr>
      </p:pic>
    </p:spTree>
    <p:extLst>
      <p:ext uri="{BB962C8B-B14F-4D97-AF65-F5344CB8AC3E}">
        <p14:creationId xmlns:p14="http://schemas.microsoft.com/office/powerpoint/2010/main" val="139036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16183-71B3-66FF-AEC1-A320F6C485F5}"/>
              </a:ext>
            </a:extLst>
          </p:cNvPr>
          <p:cNvSpPr>
            <a:spLocks noGrp="1"/>
          </p:cNvSpPr>
          <p:nvPr>
            <p:ph type="title"/>
          </p:nvPr>
        </p:nvSpPr>
        <p:spPr/>
        <p:txBody>
          <a:bodyPr/>
          <a:lstStyle/>
          <a:p>
            <a:endParaRPr lang="en-CA"/>
          </a:p>
        </p:txBody>
      </p:sp>
      <p:pic>
        <p:nvPicPr>
          <p:cNvPr id="5" name="Content Placeholder 4">
            <a:extLst>
              <a:ext uri="{FF2B5EF4-FFF2-40B4-BE49-F238E27FC236}">
                <a16:creationId xmlns:a16="http://schemas.microsoft.com/office/drawing/2014/main" id="{384965FA-D8FC-5240-5F48-6749ACF99742}"/>
              </a:ext>
            </a:extLst>
          </p:cNvPr>
          <p:cNvPicPr>
            <a:picLocks noGrp="1" noChangeAspect="1"/>
          </p:cNvPicPr>
          <p:nvPr>
            <p:ph idx="1"/>
          </p:nvPr>
        </p:nvPicPr>
        <p:blipFill>
          <a:blip r:embed="rId2"/>
          <a:stretch>
            <a:fillRect/>
          </a:stretch>
        </p:blipFill>
        <p:spPr>
          <a:xfrm>
            <a:off x="1507629" y="664553"/>
            <a:ext cx="9600090" cy="5528893"/>
          </a:xfrm>
        </p:spPr>
      </p:pic>
    </p:spTree>
    <p:extLst>
      <p:ext uri="{BB962C8B-B14F-4D97-AF65-F5344CB8AC3E}">
        <p14:creationId xmlns:p14="http://schemas.microsoft.com/office/powerpoint/2010/main" val="3313444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705A2-105E-E497-7FF2-CA2A9564A08F}"/>
              </a:ext>
            </a:extLst>
          </p:cNvPr>
          <p:cNvSpPr>
            <a:spLocks noGrp="1"/>
          </p:cNvSpPr>
          <p:nvPr>
            <p:ph type="title"/>
          </p:nvPr>
        </p:nvSpPr>
        <p:spPr/>
        <p:txBody>
          <a:bodyPr/>
          <a:lstStyle/>
          <a:p>
            <a:endParaRPr lang="en-CA"/>
          </a:p>
        </p:txBody>
      </p:sp>
      <p:pic>
        <p:nvPicPr>
          <p:cNvPr id="5" name="Content Placeholder 4">
            <a:extLst>
              <a:ext uri="{FF2B5EF4-FFF2-40B4-BE49-F238E27FC236}">
                <a16:creationId xmlns:a16="http://schemas.microsoft.com/office/drawing/2014/main" id="{F852516E-FE18-33E9-AB37-86467E0225AD}"/>
              </a:ext>
            </a:extLst>
          </p:cNvPr>
          <p:cNvPicPr>
            <a:picLocks noGrp="1" noChangeAspect="1"/>
          </p:cNvPicPr>
          <p:nvPr>
            <p:ph idx="1"/>
          </p:nvPr>
        </p:nvPicPr>
        <p:blipFill>
          <a:blip r:embed="rId2"/>
          <a:stretch>
            <a:fillRect/>
          </a:stretch>
        </p:blipFill>
        <p:spPr>
          <a:xfrm>
            <a:off x="1235555" y="1825625"/>
            <a:ext cx="9720889" cy="4351338"/>
          </a:xfrm>
        </p:spPr>
      </p:pic>
    </p:spTree>
    <p:extLst>
      <p:ext uri="{BB962C8B-B14F-4D97-AF65-F5344CB8AC3E}">
        <p14:creationId xmlns:p14="http://schemas.microsoft.com/office/powerpoint/2010/main" val="608753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988AD-B485-5557-7A56-0A9684277595}"/>
              </a:ext>
            </a:extLst>
          </p:cNvPr>
          <p:cNvSpPr>
            <a:spLocks noGrp="1"/>
          </p:cNvSpPr>
          <p:nvPr>
            <p:ph type="title"/>
          </p:nvPr>
        </p:nvSpPr>
        <p:spPr/>
        <p:txBody>
          <a:bodyPr/>
          <a:lstStyle/>
          <a:p>
            <a:endParaRPr lang="en-CA"/>
          </a:p>
        </p:txBody>
      </p:sp>
      <p:pic>
        <p:nvPicPr>
          <p:cNvPr id="5" name="Content Placeholder 4">
            <a:extLst>
              <a:ext uri="{FF2B5EF4-FFF2-40B4-BE49-F238E27FC236}">
                <a16:creationId xmlns:a16="http://schemas.microsoft.com/office/drawing/2014/main" id="{CB2151A8-5756-BA40-4D8E-477BAFEF95B9}"/>
              </a:ext>
            </a:extLst>
          </p:cNvPr>
          <p:cNvPicPr>
            <a:picLocks noGrp="1" noChangeAspect="1"/>
          </p:cNvPicPr>
          <p:nvPr>
            <p:ph idx="1"/>
          </p:nvPr>
        </p:nvPicPr>
        <p:blipFill>
          <a:blip r:embed="rId2"/>
          <a:stretch>
            <a:fillRect/>
          </a:stretch>
        </p:blipFill>
        <p:spPr>
          <a:xfrm>
            <a:off x="2139173" y="1825625"/>
            <a:ext cx="7913654" cy="4351338"/>
          </a:xfrm>
        </p:spPr>
      </p:pic>
    </p:spTree>
    <p:extLst>
      <p:ext uri="{BB962C8B-B14F-4D97-AF65-F5344CB8AC3E}">
        <p14:creationId xmlns:p14="http://schemas.microsoft.com/office/powerpoint/2010/main" val="2177570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72C66-1D63-8152-606D-84C66927FD51}"/>
              </a:ext>
            </a:extLst>
          </p:cNvPr>
          <p:cNvSpPr>
            <a:spLocks noGrp="1"/>
          </p:cNvSpPr>
          <p:nvPr>
            <p:ph type="title"/>
          </p:nvPr>
        </p:nvSpPr>
        <p:spPr/>
        <p:txBody>
          <a:bodyPr/>
          <a:lstStyle/>
          <a:p>
            <a:endParaRPr lang="en-CA"/>
          </a:p>
        </p:txBody>
      </p:sp>
      <p:pic>
        <p:nvPicPr>
          <p:cNvPr id="5" name="Content Placeholder 4">
            <a:extLst>
              <a:ext uri="{FF2B5EF4-FFF2-40B4-BE49-F238E27FC236}">
                <a16:creationId xmlns:a16="http://schemas.microsoft.com/office/drawing/2014/main" id="{38A7084D-1372-4B46-C824-3615AD262543}"/>
              </a:ext>
            </a:extLst>
          </p:cNvPr>
          <p:cNvPicPr>
            <a:picLocks noGrp="1" noChangeAspect="1"/>
          </p:cNvPicPr>
          <p:nvPr>
            <p:ph idx="1"/>
          </p:nvPr>
        </p:nvPicPr>
        <p:blipFill>
          <a:blip r:embed="rId2"/>
          <a:stretch>
            <a:fillRect/>
          </a:stretch>
        </p:blipFill>
        <p:spPr>
          <a:xfrm>
            <a:off x="2228574" y="1825625"/>
            <a:ext cx="7734851" cy="4351338"/>
          </a:xfrm>
        </p:spPr>
      </p:pic>
    </p:spTree>
    <p:extLst>
      <p:ext uri="{BB962C8B-B14F-4D97-AF65-F5344CB8AC3E}">
        <p14:creationId xmlns:p14="http://schemas.microsoft.com/office/powerpoint/2010/main" val="6474670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TotalTime>
  <Words>90</Words>
  <Application>Microsoft Office PowerPoint</Application>
  <PresentationFormat>Widescreen</PresentationFormat>
  <Paragraphs>2</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source-serif-pro</vt:lpstr>
      <vt:lpstr>Office Theme</vt:lpstr>
      <vt:lpstr>Flutter Data Sharing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Flutter Data Sharing</dc:title>
  <dc:creator>Sakkaravarthi Ramanathan</dc:creator>
  <cp:lastModifiedBy>Sakkaravarthi Ramanathan</cp:lastModifiedBy>
  <cp:revision>11</cp:revision>
  <dcterms:created xsi:type="dcterms:W3CDTF">2023-03-02T12:30:51Z</dcterms:created>
  <dcterms:modified xsi:type="dcterms:W3CDTF">2023-09-15T15:33:58Z</dcterms:modified>
</cp:coreProperties>
</file>