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5" r:id="rId9"/>
    <p:sldId id="266" r:id="rId10"/>
    <p:sldId id="267" r:id="rId11"/>
    <p:sldId id="262" r:id="rId12"/>
    <p:sldId id="269" r:id="rId13"/>
    <p:sldId id="268" r:id="rId14"/>
    <p:sldId id="263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0D83-3F28-4098-9B0D-7C2378E8F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1657E-3A9B-4BF3-9158-4D8081CA9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3C6A2-4D5C-4333-9453-8B5994CF0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81D7-0019-482D-BDFF-94A2FCC3B43D}" type="datetimeFigureOut">
              <a:rPr lang="en-CA" smtClean="0"/>
              <a:t>2022-03-09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FAD86-280D-453D-9846-5BDDEA43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147E9-8E4F-4E42-A916-7627765D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2763-857B-44DD-BFAF-293E5649FA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70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79A05-9D8B-4314-809F-CAF3D5D1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A7535-0559-487B-A4CD-D8161C3B7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F58AE-9D48-4075-B4D4-A5BCB1E9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81D7-0019-482D-BDFF-94A2FCC3B43D}" type="datetimeFigureOut">
              <a:rPr lang="en-CA" smtClean="0"/>
              <a:t>2022-03-09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F0C89-132D-4FF5-806F-D7D5CD65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56CC2-DFC8-4228-A3A7-6B087E76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2763-857B-44DD-BFAF-293E5649FA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367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244214-ED82-4008-BCD3-CF575C6B8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9DC09-DEC6-4E9D-8DA0-AAED20A13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45D35-4526-432A-B536-B184FF74A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81D7-0019-482D-BDFF-94A2FCC3B43D}" type="datetimeFigureOut">
              <a:rPr lang="en-CA" smtClean="0"/>
              <a:t>2022-03-09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08F78-83D5-4CC4-95B5-D9F25B89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CE255-2F97-46C2-871E-C948C0DC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2763-857B-44DD-BFAF-293E5649FA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302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AF37-4C26-4F2C-8C25-AAD44278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E9845-37C3-47F7-BB87-B743A6AE6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6813C-D983-4BB9-B42B-CF01FCA0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81D7-0019-482D-BDFF-94A2FCC3B43D}" type="datetimeFigureOut">
              <a:rPr lang="en-CA" smtClean="0"/>
              <a:t>2022-03-09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47993-EB95-42B9-862D-A5426D36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2E56B-D118-4B04-A156-7AD2A9181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2763-857B-44DD-BFAF-293E5649FA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866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025B-A921-445B-B51D-1E9C7C8A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33EE7-B14D-4433-B091-94FE6E28C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E6B55-0E7D-4F19-94AF-00DBA51E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81D7-0019-482D-BDFF-94A2FCC3B43D}" type="datetimeFigureOut">
              <a:rPr lang="en-CA" smtClean="0"/>
              <a:t>2022-03-09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7B521-30BE-4BEA-B1D3-3E8AA97EC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C0E87-50BB-45D4-B8B5-B8965944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2763-857B-44DD-BFAF-293E5649FA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429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0981A-A8C4-4CFA-BED9-C73BF94F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A1EF-D867-4808-B363-E4215C4E8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93EAE-7F30-415A-A990-BC908BB3E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35E2D-1CDC-407B-B4EF-4C46A5416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81D7-0019-482D-BDFF-94A2FCC3B43D}" type="datetimeFigureOut">
              <a:rPr lang="en-CA" smtClean="0"/>
              <a:t>2022-03-09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5249A-7BE2-4DF3-BB21-50BF2E2A6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2BA61-0CBD-4E21-8B21-9315DB11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2763-857B-44DD-BFAF-293E5649FA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870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47D1-AF00-4BE1-B300-FD0AAE24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F725A-085E-4522-93D4-8FE636393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ABFD3-377A-4356-8B93-F0DC80F81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71F08-A2D4-4B2F-B5BA-433578DC1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856D4-692D-42FC-8902-3AE602B8C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27C9-BC0B-4412-9CB8-E3F5A84E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81D7-0019-482D-BDFF-94A2FCC3B43D}" type="datetimeFigureOut">
              <a:rPr lang="en-CA" smtClean="0"/>
              <a:t>2022-03-09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3494A-B73F-490B-A7EF-89354AE3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F6AE53-C70C-4DAD-80A6-E219AE01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2763-857B-44DD-BFAF-293E5649FA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675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19DE-CF90-4752-ABD6-88023299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6B46C-A732-4E38-A755-FB5F7CAC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81D7-0019-482D-BDFF-94A2FCC3B43D}" type="datetimeFigureOut">
              <a:rPr lang="en-CA" smtClean="0"/>
              <a:t>2022-03-09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3EC01-682F-422D-B4D4-8BDB364A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C089B-5E67-498C-B119-CBF34DA8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2763-857B-44DD-BFAF-293E5649FA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24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6650B9-992B-4F0A-8EAB-5B9B0FD6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81D7-0019-482D-BDFF-94A2FCC3B43D}" type="datetimeFigureOut">
              <a:rPr lang="en-CA" smtClean="0"/>
              <a:t>2022-03-09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F7E8C-9BCE-47E9-B31A-20123DDF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65B14-EEAA-4C6B-A092-F73A55DA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2763-857B-44DD-BFAF-293E5649FA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390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8D66-BFB0-4C9B-AB78-50C9397C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E3833-718A-43F0-826A-A27C8DA58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9BC2B-AEFA-488F-8591-F2E60B47D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A2E63-43CB-44C1-AB82-21EFE1F8F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81D7-0019-482D-BDFF-94A2FCC3B43D}" type="datetimeFigureOut">
              <a:rPr lang="en-CA" smtClean="0"/>
              <a:t>2022-03-09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42266-52FA-4EBB-BB1F-24B5BF308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B5FB4-D017-4740-83E0-0ADE7957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2763-857B-44DD-BFAF-293E5649FA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702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1FA2-531D-4DCE-96F7-EF150146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2E4FF1-239E-49C1-9CA8-1DF06123D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48E46-331F-4B43-B61D-78572F27F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667D5-303A-4E94-945C-96D536F0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81D7-0019-482D-BDFF-94A2FCC3B43D}" type="datetimeFigureOut">
              <a:rPr lang="en-CA" smtClean="0"/>
              <a:t>2022-03-09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9DBEE-D74F-4ADB-8BE6-C0687C09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77143-CA16-406E-8CDC-710C8197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2763-857B-44DD-BFAF-293E5649FA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435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1AFA45-F099-4A9F-AE45-193B660D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8DCCB-0F10-4A95-9C53-7A7974C9C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88205-B7EF-449E-80DB-082C2B6A2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A81D7-0019-482D-BDFF-94A2FCC3B43D}" type="datetimeFigureOut">
              <a:rPr lang="en-CA" smtClean="0"/>
              <a:t>2022-03-09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DA5A7-E665-4331-B294-7B7AFA6E9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39487-8C87-4844-A4C9-4D5D4082C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72763-857B-44DD-BFAF-293E5649FA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545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73C5-A228-4309-BE37-1BA18A2533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Stateful and Stateless Widget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72F0F-31CC-440F-B7B3-C35FB0F926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8020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86F1-31A2-40D1-9388-6E3BF0CF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8A2284-FAC5-47A6-9465-B6AC572DA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484" y="1252973"/>
            <a:ext cx="8846261" cy="4352054"/>
          </a:xfrm>
        </p:spPr>
      </p:pic>
    </p:spTree>
    <p:extLst>
      <p:ext uri="{BB962C8B-B14F-4D97-AF65-F5344CB8AC3E}">
        <p14:creationId xmlns:p14="http://schemas.microsoft.com/office/powerpoint/2010/main" val="1707690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648C-1EB5-46D9-9785-8AFD8C42B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486443-A675-43C4-80EE-F7F199A2D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6F899B-BD99-4304-8FB3-632B36D89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892" y="1438183"/>
            <a:ext cx="8484215" cy="313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88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3BB0A-6181-43CA-8387-B4626362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01A3D5-7810-4FD6-8980-3933ECD3D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502" y="976544"/>
            <a:ext cx="6845345" cy="5200419"/>
          </a:xfrm>
        </p:spPr>
      </p:pic>
    </p:spTree>
    <p:extLst>
      <p:ext uri="{BB962C8B-B14F-4D97-AF65-F5344CB8AC3E}">
        <p14:creationId xmlns:p14="http://schemas.microsoft.com/office/powerpoint/2010/main" val="1771280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C489-CA47-4A3F-9AF6-A87FBE5B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109946-DB86-4E9C-9045-B4D10955B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283" y="365125"/>
            <a:ext cx="8287025" cy="5783933"/>
          </a:xfrm>
        </p:spPr>
      </p:pic>
    </p:spTree>
    <p:extLst>
      <p:ext uri="{BB962C8B-B14F-4D97-AF65-F5344CB8AC3E}">
        <p14:creationId xmlns:p14="http://schemas.microsoft.com/office/powerpoint/2010/main" val="3131428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B1BF-A032-4786-B529-6DD91F0A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43D5AB-BA20-4534-8C2B-ACA5A78DC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512" y="2001044"/>
            <a:ext cx="9324975" cy="4000500"/>
          </a:xfrm>
        </p:spPr>
      </p:pic>
    </p:spTree>
    <p:extLst>
      <p:ext uri="{BB962C8B-B14F-4D97-AF65-F5344CB8AC3E}">
        <p14:creationId xmlns:p14="http://schemas.microsoft.com/office/powerpoint/2010/main" val="255512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E41B-F76B-4DDF-B9E9-BA261BFD9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052"/>
          </a:xfrm>
        </p:spPr>
        <p:txBody>
          <a:bodyPr>
            <a:normAutofit fontScale="90000"/>
          </a:bodyPr>
          <a:lstStyle/>
          <a:p>
            <a:r>
              <a:rPr lang="en-CA" dirty="0"/>
              <a:t>Picture (assets)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6C409-DA31-454D-8275-A030192BA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806" y="1432178"/>
            <a:ext cx="10110096" cy="5060696"/>
          </a:xfrm>
        </p:spPr>
      </p:pic>
    </p:spTree>
    <p:extLst>
      <p:ext uri="{BB962C8B-B14F-4D97-AF65-F5344CB8AC3E}">
        <p14:creationId xmlns:p14="http://schemas.microsoft.com/office/powerpoint/2010/main" val="2675310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E7C9-FA44-4F77-BA8A-29EF4D93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ABBC89-8223-4EF1-9133-1409B8C97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853" y="1690688"/>
            <a:ext cx="11538294" cy="3533313"/>
          </a:xfrm>
        </p:spPr>
      </p:pic>
    </p:spTree>
    <p:extLst>
      <p:ext uri="{BB962C8B-B14F-4D97-AF65-F5344CB8AC3E}">
        <p14:creationId xmlns:p14="http://schemas.microsoft.com/office/powerpoint/2010/main" val="252018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31AD-E25A-4E4A-83C9-E39737FF8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A3EA3D-EFF1-42E3-BDD5-ECA17B834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1472" y="469656"/>
            <a:ext cx="4866475" cy="5918687"/>
          </a:xfrm>
        </p:spPr>
      </p:pic>
    </p:spTree>
    <p:extLst>
      <p:ext uri="{BB962C8B-B14F-4D97-AF65-F5344CB8AC3E}">
        <p14:creationId xmlns:p14="http://schemas.microsoft.com/office/powerpoint/2010/main" val="242505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A111E-A502-4558-B47E-E04DF80B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5882E2-98BA-450D-93C5-18A822407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025" y="2353469"/>
            <a:ext cx="10267950" cy="3295650"/>
          </a:xfrm>
        </p:spPr>
      </p:pic>
    </p:spTree>
    <p:extLst>
      <p:ext uri="{BB962C8B-B14F-4D97-AF65-F5344CB8AC3E}">
        <p14:creationId xmlns:p14="http://schemas.microsoft.com/office/powerpoint/2010/main" val="405948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2F6E-8609-485E-89FB-FC78FD0E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A83862-083E-466D-A126-7ED749886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991519"/>
            <a:ext cx="10210800" cy="4019550"/>
          </a:xfrm>
        </p:spPr>
      </p:pic>
    </p:spTree>
    <p:extLst>
      <p:ext uri="{BB962C8B-B14F-4D97-AF65-F5344CB8AC3E}">
        <p14:creationId xmlns:p14="http://schemas.microsoft.com/office/powerpoint/2010/main" val="383688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29357-8CC8-4C7B-BFED-FD2E280A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E288C2-76B2-40C3-BBBA-7F04EF712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567" y="1825625"/>
            <a:ext cx="7006865" cy="4351338"/>
          </a:xfrm>
        </p:spPr>
      </p:pic>
    </p:spTree>
    <p:extLst>
      <p:ext uri="{BB962C8B-B14F-4D97-AF65-F5344CB8AC3E}">
        <p14:creationId xmlns:p14="http://schemas.microsoft.com/office/powerpoint/2010/main" val="318570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3F05-C37B-4D43-B4D4-20299D0D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6CF9F8-53AC-4AED-B8C4-8A60CDA61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3651" y="1825625"/>
            <a:ext cx="5224697" cy="4351338"/>
          </a:xfrm>
        </p:spPr>
      </p:pic>
    </p:spTree>
    <p:extLst>
      <p:ext uri="{BB962C8B-B14F-4D97-AF65-F5344CB8AC3E}">
        <p14:creationId xmlns:p14="http://schemas.microsoft.com/office/powerpoint/2010/main" val="346066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91F3-B7AF-46B8-980E-ACE21AB3B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739147-B080-48C6-A332-6BEBB68E5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230" y="1225119"/>
            <a:ext cx="8716474" cy="4854190"/>
          </a:xfrm>
        </p:spPr>
      </p:pic>
    </p:spTree>
    <p:extLst>
      <p:ext uri="{BB962C8B-B14F-4D97-AF65-F5344CB8AC3E}">
        <p14:creationId xmlns:p14="http://schemas.microsoft.com/office/powerpoint/2010/main" val="135481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20E4-4AAA-40F1-9E4C-C4589EC7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205475-865B-4D7E-AEEA-2ACE2B18D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900" y="2101056"/>
            <a:ext cx="9982200" cy="3800475"/>
          </a:xfrm>
        </p:spPr>
      </p:pic>
    </p:spTree>
    <p:extLst>
      <p:ext uri="{BB962C8B-B14F-4D97-AF65-F5344CB8AC3E}">
        <p14:creationId xmlns:p14="http://schemas.microsoft.com/office/powerpoint/2010/main" val="1585074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4C89-4B27-4E11-8565-A24AB4E8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9B87DC-B376-419F-8D25-8BD5C1009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875" y="1881981"/>
            <a:ext cx="7334250" cy="4238625"/>
          </a:xfrm>
        </p:spPr>
      </p:pic>
    </p:spTree>
    <p:extLst>
      <p:ext uri="{BB962C8B-B14F-4D97-AF65-F5344CB8AC3E}">
        <p14:creationId xmlns:p14="http://schemas.microsoft.com/office/powerpoint/2010/main" val="4103769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DD3E-52E6-4EC3-BEC0-D7309695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230EE9-E157-4CB8-BA7D-CEF0FCD63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5201" y="1825625"/>
            <a:ext cx="7521598" cy="4351338"/>
          </a:xfrm>
        </p:spPr>
      </p:pic>
    </p:spTree>
    <p:extLst>
      <p:ext uri="{BB962C8B-B14F-4D97-AF65-F5344CB8AC3E}">
        <p14:creationId xmlns:p14="http://schemas.microsoft.com/office/powerpoint/2010/main" val="293734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9</Words>
  <Application>Microsoft Office PowerPoint</Application>
  <PresentationFormat>Widescreen</PresentationFormat>
  <Paragraphs>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Stateful and Stateless Widget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Picture (assets)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Stateful and Stateless Widget</dc:title>
  <dc:creator>Sakkaravarthi Ramanathan</dc:creator>
  <cp:lastModifiedBy>Sakkaravarthi Ramanathan</cp:lastModifiedBy>
  <cp:revision>4</cp:revision>
  <dcterms:created xsi:type="dcterms:W3CDTF">2022-03-06T20:38:26Z</dcterms:created>
  <dcterms:modified xsi:type="dcterms:W3CDTF">2022-03-09T11:42:05Z</dcterms:modified>
</cp:coreProperties>
</file>