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6" r:id="rId6"/>
    <p:sldId id="271" r:id="rId7"/>
    <p:sldId id="278" r:id="rId8"/>
    <p:sldId id="261" r:id="rId9"/>
    <p:sldId id="259" r:id="rId10"/>
    <p:sldId id="272" r:id="rId11"/>
    <p:sldId id="273" r:id="rId12"/>
    <p:sldId id="275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023D8-A959-9D2E-2C1C-8537356C741A}" v="165" dt="2023-02-19T21:56:37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-en-ligne.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sito.usherbrooke.c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Français pour non francophones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Épisode 8 : s’habiller sans se ruiner</a:t>
            </a:r>
          </a:p>
        </p:txBody>
      </p:sp>
    </p:spTree>
    <p:extLst>
      <p:ext uri="{BB962C8B-B14F-4D97-AF65-F5344CB8AC3E}">
        <p14:creationId xmlns:p14="http://schemas.microsoft.com/office/powerpoint/2010/main" val="304856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adverbes </a:t>
            </a:r>
            <a:r>
              <a:rPr lang="fr-CA" i="1" dirty="0"/>
              <a:t>trop</a:t>
            </a:r>
            <a:r>
              <a:rPr lang="fr-CA" dirty="0"/>
              <a:t> et </a:t>
            </a:r>
            <a:r>
              <a:rPr lang="fr-CA" i="1" dirty="0"/>
              <a:t>pas assez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adverbes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trop</a:t>
            </a:r>
            <a:r>
              <a:rPr lang="fr-CA" dirty="0"/>
              <a:t> et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pas assez </a:t>
            </a:r>
            <a:r>
              <a:rPr lang="fr-CA" dirty="0"/>
              <a:t>se placent devant l’adjectif.</a:t>
            </a:r>
          </a:p>
          <a:p>
            <a:pPr lvl="1"/>
            <a:r>
              <a:rPr lang="fr-CA" dirty="0"/>
              <a:t>Ex. : La jupe est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trop</a:t>
            </a:r>
            <a:r>
              <a:rPr lang="fr-CA" dirty="0"/>
              <a:t> longue.</a:t>
            </a:r>
          </a:p>
          <a:p>
            <a:pPr lvl="1"/>
            <a:r>
              <a:rPr lang="fr-CA" dirty="0"/>
              <a:t>Ex. : Ton manteau n’est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pas assez </a:t>
            </a:r>
            <a:r>
              <a:rPr lang="fr-CA" dirty="0"/>
              <a:t>chaud.</a:t>
            </a:r>
          </a:p>
          <a:p>
            <a:endParaRPr lang="fr-CA" dirty="0"/>
          </a:p>
          <a:p>
            <a:r>
              <a:rPr lang="fr-CA" dirty="0"/>
              <a:t>Attention : ne pas dire « pas assez petit », dire « trop grand ». </a:t>
            </a:r>
          </a:p>
        </p:txBody>
      </p:sp>
    </p:spTree>
    <p:extLst>
      <p:ext uri="{BB962C8B-B14F-4D97-AF65-F5344CB8AC3E}">
        <p14:creationId xmlns:p14="http://schemas.microsoft.com/office/powerpoint/2010/main" val="16336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déterminant démonstratifs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utilise les déterminants démonstratifs pour montrer quelque chose ou quelqu’un.</a:t>
            </a:r>
          </a:p>
          <a:p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/>
              <a:t>(+ masculin avec consonne) : ce manteau, ce chandail</a:t>
            </a:r>
          </a:p>
          <a:p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Cet</a:t>
            </a:r>
            <a:r>
              <a:rPr lang="fr-CA" dirty="0"/>
              <a:t> (+ masculin avec voyelle ou h) : cet imperméable, cet habit</a:t>
            </a:r>
          </a:p>
          <a:p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Cette</a:t>
            </a:r>
            <a:r>
              <a:rPr lang="fr-CA" dirty="0"/>
              <a:t> (+ féminin) : cette robe, cette jupe</a:t>
            </a:r>
          </a:p>
          <a:p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Ces</a:t>
            </a:r>
            <a:r>
              <a:rPr lang="fr-CA" dirty="0"/>
              <a:t> (+ pluriel, masculin ou féminin) : ces mitaines, ces gants</a:t>
            </a:r>
          </a:p>
          <a:p>
            <a:endParaRPr lang="fr-CA" dirty="0"/>
          </a:p>
          <a:p>
            <a:r>
              <a:rPr lang="fr-CA" dirty="0"/>
              <a:t>On peut utiliser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fr-CA" dirty="0"/>
              <a:t> et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ci</a:t>
            </a:r>
            <a:r>
              <a:rPr lang="fr-CA" dirty="0"/>
              <a:t> pour indiquer une opposition ou une précision. </a:t>
            </a:r>
          </a:p>
          <a:p>
            <a:pPr lvl="1"/>
            <a:r>
              <a:rPr lang="fr-CA" dirty="0"/>
              <a:t>Ex. : Ce manteau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-là</a:t>
            </a:r>
            <a:r>
              <a:rPr lang="fr-CA" dirty="0"/>
              <a:t> est bleu. Cette jupe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-ci</a:t>
            </a:r>
            <a:r>
              <a:rPr lang="fr-CA" dirty="0"/>
              <a:t> est rouge. </a:t>
            </a:r>
          </a:p>
        </p:txBody>
      </p:sp>
    </p:spTree>
    <p:extLst>
      <p:ext uri="{BB962C8B-B14F-4D97-AF65-F5344CB8AC3E}">
        <p14:creationId xmlns:p14="http://schemas.microsoft.com/office/powerpoint/2010/main" val="81723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jeu de l’oie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Placez-vous en équipes de deux. En grand groupe, nous tirerons les dés. Discuter du sujet écrit dans la case sur laquelle vous tombez en utilisant le </a:t>
            </a:r>
            <a:r>
              <a:rPr lang="fr-CA" b="1" dirty="0"/>
              <a:t>conditionnel</a:t>
            </a:r>
            <a:r>
              <a:rPr lang="fr-CA" dirty="0"/>
              <a:t>.</a:t>
            </a:r>
          </a:p>
          <a:p>
            <a:r>
              <a:rPr lang="fr-CA" dirty="0"/>
              <a:t>Pour tirer les dés:</a:t>
            </a:r>
          </a:p>
          <a:p>
            <a:pPr lvl="1"/>
            <a:r>
              <a:rPr lang="fr-CA" dirty="0">
                <a:hlinkClick r:id="rId2"/>
              </a:rPr>
              <a:t>https://www.de-en-ligne.fr/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18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6F63-AD3B-FD49-B984-0050E0A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Devoirs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5B4F1-064C-E2EE-E2B6-FF897F1F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sz="2400" dirty="0"/>
              <a:t>Pas de test 1 au cours 6 (il est déplacé au cours 8, 18 mars).</a:t>
            </a:r>
          </a:p>
          <a:p>
            <a:r>
              <a:rPr lang="fr-CA" sz="2400" dirty="0"/>
              <a:t>Finir l'épisode 8 à la maison (faire les exercices audios aussi). </a:t>
            </a:r>
          </a:p>
          <a:p>
            <a:r>
              <a:rPr lang="fr-CA" sz="2400" dirty="0"/>
              <a:t>Faire les exercices sur le conditionnel présent sur LÉA et se corriger.</a:t>
            </a:r>
          </a:p>
          <a:p>
            <a:r>
              <a:rPr lang="fr-CA" sz="2400" dirty="0"/>
              <a:t>Prochain cours sur ZOOM.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287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 ici, p. 62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Aimez-vous la mode?</a:t>
            </a:r>
          </a:p>
          <a:p>
            <a:r>
              <a:rPr lang="fr-CA" sz="2400" dirty="0"/>
              <a:t>Où achetez-vous vos vêtements?</a:t>
            </a:r>
          </a:p>
          <a:p>
            <a:r>
              <a:rPr lang="fr-CA" sz="2400" dirty="0"/>
              <a:t>Achetez-vous parfois des vêtements usagés?</a:t>
            </a:r>
          </a:p>
          <a:p>
            <a:r>
              <a:rPr lang="fr-CA" sz="2400" dirty="0"/>
              <a:t>Avez-vous déjà fait du troc de vêtements?</a:t>
            </a:r>
          </a:p>
        </p:txBody>
      </p:sp>
    </p:spTree>
    <p:extLst>
      <p:ext uri="{BB962C8B-B14F-4D97-AF65-F5344CB8AC3E}">
        <p14:creationId xmlns:p14="http://schemas.microsoft.com/office/powerpoint/2010/main" val="27837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 </a:t>
            </a:r>
            <a:r>
              <a:rPr lang="fr-CA" i="1" dirty="0"/>
              <a:t>Par Ici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p. 63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3" t="485" r="35608" b="1081"/>
          <a:stretch/>
        </p:blipFill>
        <p:spPr>
          <a:xfrm rot="5400000">
            <a:off x="3186111" y="640620"/>
            <a:ext cx="4489626" cy="67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Faite la description des vêtements de votre collègue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avez trois minutes pour écrire une brève description des vêtements de la personne assise à côté de vous :</a:t>
            </a:r>
          </a:p>
          <a:p>
            <a:pPr lvl="1"/>
            <a:r>
              <a:rPr lang="fr-CA" dirty="0"/>
              <a:t>Ex. : Romy porte un pantalon noir, un chandail blanc et une veste rouge. 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Chaque étudiant devra ensuite lire la description qu’il a écrite à voix haute. </a:t>
            </a:r>
          </a:p>
        </p:txBody>
      </p:sp>
    </p:spTree>
    <p:extLst>
      <p:ext uri="{BB962C8B-B14F-4D97-AF65-F5344CB8AC3E}">
        <p14:creationId xmlns:p14="http://schemas.microsoft.com/office/powerpoint/2010/main" val="304416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tailles des vêtements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i="1" dirty="0"/>
              <a:t>Extra </a:t>
            </a:r>
            <a:r>
              <a:rPr lang="fr-CA" i="1" dirty="0" err="1"/>
              <a:t>small</a:t>
            </a:r>
            <a:r>
              <a:rPr lang="fr-CA" i="1" dirty="0"/>
              <a:t> </a:t>
            </a:r>
            <a:r>
              <a:rPr lang="fr-CA" dirty="0"/>
              <a:t>(XS) = Très petit (TP)</a:t>
            </a:r>
          </a:p>
          <a:p>
            <a:r>
              <a:rPr lang="fr-CA" i="1" dirty="0"/>
              <a:t>Small</a:t>
            </a:r>
            <a:r>
              <a:rPr lang="fr-CA" dirty="0"/>
              <a:t> (S) = Petit (P)</a:t>
            </a:r>
          </a:p>
          <a:p>
            <a:r>
              <a:rPr lang="fr-CA" i="1" dirty="0"/>
              <a:t>Medium</a:t>
            </a:r>
            <a:r>
              <a:rPr lang="fr-CA" dirty="0"/>
              <a:t> (M) = Moyen (M)</a:t>
            </a:r>
          </a:p>
          <a:p>
            <a:r>
              <a:rPr lang="fr-CA" i="1" dirty="0"/>
              <a:t>Large</a:t>
            </a:r>
            <a:r>
              <a:rPr lang="fr-CA" dirty="0"/>
              <a:t> (L) = Grand (G)</a:t>
            </a:r>
          </a:p>
          <a:p>
            <a:r>
              <a:rPr lang="fr-CA" i="1" dirty="0"/>
              <a:t>Extra large </a:t>
            </a:r>
            <a:r>
              <a:rPr lang="fr-CA" dirty="0"/>
              <a:t>(XL) = Très grand (TG)</a:t>
            </a:r>
          </a:p>
        </p:txBody>
      </p:sp>
    </p:spTree>
    <p:extLst>
      <p:ext uri="{BB962C8B-B14F-4D97-AF65-F5344CB8AC3E}">
        <p14:creationId xmlns:p14="http://schemas.microsoft.com/office/powerpoint/2010/main" val="41227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formation de l’adjectif féminin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99287"/>
            <a:ext cx="8596668" cy="4542076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Généralement, pour former l’adjectif féminin, on ajoute un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CA" dirty="0"/>
              <a:t> à l’adjectif masculin. </a:t>
            </a:r>
          </a:p>
          <a:p>
            <a:pPr lvl="1"/>
            <a:r>
              <a:rPr lang="fr-CA" dirty="0"/>
              <a:t>Parfois, la prononciation est identique. </a:t>
            </a:r>
          </a:p>
          <a:p>
            <a:pPr lvl="2"/>
            <a:r>
              <a:rPr lang="fr-CA" dirty="0"/>
              <a:t>Ex. : bleu/bleu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CA" dirty="0"/>
              <a:t>, noir/noir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CA" dirty="0"/>
              <a:t>…</a:t>
            </a:r>
          </a:p>
          <a:p>
            <a:pPr lvl="1"/>
            <a:r>
              <a:rPr lang="fr-CA" dirty="0"/>
              <a:t>Parfois, la prononciation est différente.</a:t>
            </a:r>
          </a:p>
          <a:p>
            <a:pPr lvl="2"/>
            <a:r>
              <a:rPr lang="fr-CA" dirty="0"/>
              <a:t>Ex. : grand/grand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CA" dirty="0"/>
              <a:t>, gris/gris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CA" dirty="0"/>
              <a:t>, petit/petit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CA" dirty="0"/>
              <a:t>, brun/brun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CA" dirty="0"/>
              <a:t>…</a:t>
            </a:r>
          </a:p>
          <a:p>
            <a:pPr lvl="2"/>
            <a:endParaRPr lang="fr-CA" dirty="0"/>
          </a:p>
          <a:p>
            <a:r>
              <a:rPr lang="fr-CA" dirty="0"/>
              <a:t>Les adjectifs qui se terminent déjà par un 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CA" dirty="0"/>
              <a:t> au masculin ont la même forme au masculin et au féminin.</a:t>
            </a:r>
          </a:p>
          <a:p>
            <a:pPr lvl="1"/>
            <a:r>
              <a:rPr lang="fr-CA" dirty="0"/>
              <a:t>Rouge/rouge, orange/orange, rose/rose…</a:t>
            </a:r>
          </a:p>
          <a:p>
            <a:pPr lvl="1"/>
            <a:endParaRPr lang="fr-CA" dirty="0"/>
          </a:p>
          <a:p>
            <a:r>
              <a:rPr lang="fr-CA" dirty="0"/>
              <a:t>Il existe beaucoup d’autres façons de former l’adjectif féminin.</a:t>
            </a:r>
          </a:p>
          <a:p>
            <a:pPr lvl="1"/>
            <a:r>
              <a:rPr lang="fr-CA" dirty="0"/>
              <a:t>Ex. : beau/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belle</a:t>
            </a:r>
            <a:r>
              <a:rPr lang="fr-CA" dirty="0"/>
              <a:t>, long/long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ue</a:t>
            </a:r>
            <a:r>
              <a:rPr lang="fr-CA" dirty="0"/>
              <a:t>, blanc/blanc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he</a:t>
            </a:r>
            <a:r>
              <a:rPr lang="fr-CA" dirty="0"/>
              <a:t>, doux/dou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ce</a:t>
            </a:r>
            <a:r>
              <a:rPr lang="fr-CA" dirty="0"/>
              <a:t>, neuf/neu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fr-CA" dirty="0"/>
              <a:t>…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Utiliser le dictionnaire pour vous aider : </a:t>
            </a:r>
            <a:r>
              <a:rPr lang="fr-CA" dirty="0">
                <a:hlinkClick r:id="rId2"/>
              </a:rPr>
              <a:t>https://usito.usherbrooke.ca/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3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C’est + adjectif	 masculin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L’adjectif est toujours au masculin singulier avec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c’est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Ex. :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c’est</a:t>
            </a:r>
            <a:r>
              <a:rPr lang="fr-CA" dirty="0"/>
              <a:t> beau…</a:t>
            </a:r>
          </a:p>
          <a:p>
            <a:pPr lvl="1"/>
            <a:r>
              <a:rPr lang="fr-CA" dirty="0"/>
              <a:t>Ex. :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c’est</a:t>
            </a:r>
            <a:r>
              <a:rPr lang="fr-CA" dirty="0"/>
              <a:t> doux…</a:t>
            </a:r>
          </a:p>
          <a:p>
            <a:pPr lvl="1"/>
            <a:r>
              <a:rPr lang="fr-CA" dirty="0"/>
              <a:t>Ex. :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c’est</a:t>
            </a:r>
            <a:r>
              <a:rPr lang="fr-CA" dirty="0"/>
              <a:t> grand…</a:t>
            </a:r>
          </a:p>
          <a:p>
            <a:pPr lvl="1"/>
            <a:r>
              <a:rPr lang="fr-CA" dirty="0"/>
              <a:t>Ex. : </a:t>
            </a:r>
            <a:r>
              <a:rPr lang="fr-CA" b="1" dirty="0">
                <a:solidFill>
                  <a:schemeClr val="accent1">
                    <a:lumMod val="75000"/>
                  </a:schemeClr>
                </a:solidFill>
              </a:rPr>
              <a:t>c’est</a:t>
            </a:r>
            <a:r>
              <a:rPr lang="fr-CA" dirty="0"/>
              <a:t> cher…</a:t>
            </a:r>
          </a:p>
        </p:txBody>
      </p:sp>
    </p:spTree>
    <p:extLst>
      <p:ext uri="{BB962C8B-B14F-4D97-AF65-F5344CB8AC3E}">
        <p14:creationId xmlns:p14="http://schemas.microsoft.com/office/powerpoint/2010/main" val="312188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conditionnel présent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 </a:t>
            </a:r>
          </a:p>
          <a:p>
            <a:r>
              <a:rPr lang="fr-CA" dirty="0"/>
              <a:t>Verbe AIMER :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J’aimerais</a:t>
            </a:r>
          </a:p>
          <a:p>
            <a:r>
              <a:rPr lang="fr-CA" dirty="0"/>
              <a:t>Tu aimerais</a:t>
            </a:r>
          </a:p>
          <a:p>
            <a:r>
              <a:rPr lang="fr-CA" dirty="0"/>
              <a:t>Il aimerait</a:t>
            </a:r>
          </a:p>
          <a:p>
            <a:r>
              <a:rPr lang="fr-CA" dirty="0"/>
              <a:t>Nous aimerions</a:t>
            </a:r>
          </a:p>
          <a:p>
            <a:r>
              <a:rPr lang="fr-CA" dirty="0"/>
              <a:t>Vous aimeriez</a:t>
            </a:r>
          </a:p>
          <a:p>
            <a:r>
              <a:rPr lang="fr-CA" dirty="0"/>
              <a:t>Ils aimeraient</a:t>
            </a:r>
          </a:p>
          <a:p>
            <a:endParaRPr lang="fr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Verbe FINIR : 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Je finirais</a:t>
            </a:r>
          </a:p>
          <a:p>
            <a:r>
              <a:rPr lang="fr-CA" dirty="0"/>
              <a:t>Tu finirais</a:t>
            </a:r>
          </a:p>
          <a:p>
            <a:r>
              <a:rPr lang="fr-CA" dirty="0"/>
              <a:t>Il finirait</a:t>
            </a:r>
          </a:p>
          <a:p>
            <a:r>
              <a:rPr lang="fr-CA" dirty="0"/>
              <a:t>Nous finirions</a:t>
            </a:r>
          </a:p>
          <a:p>
            <a:r>
              <a:rPr lang="fr-CA" dirty="0"/>
              <a:t>Vous finiriez</a:t>
            </a:r>
          </a:p>
          <a:p>
            <a:r>
              <a:rPr lang="fr-CA" dirty="0"/>
              <a:t>Ils finiraient</a:t>
            </a:r>
          </a:p>
        </p:txBody>
      </p:sp>
    </p:spTree>
    <p:extLst>
      <p:ext uri="{BB962C8B-B14F-4D97-AF65-F5344CB8AC3E}">
        <p14:creationId xmlns:p14="http://schemas.microsoft.com/office/powerpoint/2010/main" val="264429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conditionnel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verbe au conditionnel peut exprimer : </a:t>
            </a:r>
          </a:p>
          <a:p>
            <a:pPr lvl="1"/>
            <a:r>
              <a:rPr lang="fr-CA" dirty="0"/>
              <a:t>Une condition : si je gagnais à la loterie, je m’</a:t>
            </a:r>
            <a:r>
              <a:rPr lang="fr-CA" b="1" dirty="0"/>
              <a:t>achèterais</a:t>
            </a:r>
            <a:r>
              <a:rPr lang="fr-CA" dirty="0"/>
              <a:t> une maison. </a:t>
            </a:r>
          </a:p>
          <a:p>
            <a:pPr lvl="1"/>
            <a:r>
              <a:rPr lang="fr-CA" dirty="0"/>
              <a:t>Une demande polie : j’aimerais que vous me donniez le travail rapidement. </a:t>
            </a:r>
          </a:p>
          <a:p>
            <a:pPr lvl="1"/>
            <a:r>
              <a:rPr lang="fr-CA" dirty="0"/>
              <a:t>Un fait hypothétique : nous </a:t>
            </a:r>
            <a:r>
              <a:rPr lang="fr-CA" b="1" dirty="0"/>
              <a:t>pourrions</a:t>
            </a:r>
            <a:r>
              <a:rPr lang="fr-CA" dirty="0"/>
              <a:t> manger, mais le réfrigérateur est vide.</a:t>
            </a:r>
          </a:p>
          <a:p>
            <a:pPr lvl="1"/>
            <a:r>
              <a:rPr lang="fr-CA" dirty="0"/>
              <a:t>Une supposition : il </a:t>
            </a:r>
            <a:r>
              <a:rPr lang="fr-CA" b="1" dirty="0"/>
              <a:t>pourrait</a:t>
            </a:r>
            <a:r>
              <a:rPr lang="fr-CA" dirty="0"/>
              <a:t> attraper le rhume.  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78143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683</Words>
  <Application>Microsoft Office PowerPoint</Application>
  <PresentationFormat>Grand écran</PresentationFormat>
  <Paragraphs>86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Français pour non francophones</vt:lpstr>
      <vt:lpstr>Par ici, p. 62</vt:lpstr>
      <vt:lpstr>Exercices Par Ici</vt:lpstr>
      <vt:lpstr>Faite la description des vêtements de votre collègue </vt:lpstr>
      <vt:lpstr>Les tailles des vêtements </vt:lpstr>
      <vt:lpstr>La formation de l’adjectif féminin</vt:lpstr>
      <vt:lpstr>C’est + adjectif  masculin</vt:lpstr>
      <vt:lpstr>Le conditionnel présent</vt:lpstr>
      <vt:lpstr>Le conditionnel</vt:lpstr>
      <vt:lpstr>Les adverbes trop et pas assez</vt:lpstr>
      <vt:lpstr>Les déterminant démonstratifs</vt:lpstr>
      <vt:lpstr>Le jeu de l’oie</vt:lpstr>
      <vt:lpstr>Devoirs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Français pour non francophones : Cours 4</dc:title>
  <dc:creator>Cosimano Amélia</dc:creator>
  <cp:lastModifiedBy>Andreanne Brodeur</cp:lastModifiedBy>
  <cp:revision>45</cp:revision>
  <dcterms:created xsi:type="dcterms:W3CDTF">2021-09-07T15:09:26Z</dcterms:created>
  <dcterms:modified xsi:type="dcterms:W3CDTF">2023-02-25T17:18:36Z</dcterms:modified>
</cp:coreProperties>
</file>