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3" r:id="rId5"/>
    <p:sldId id="274" r:id="rId6"/>
    <p:sldId id="275" r:id="rId7"/>
    <p:sldId id="278" r:id="rId8"/>
    <p:sldId id="279" r:id="rId9"/>
    <p:sldId id="280" r:id="rId10"/>
    <p:sldId id="311" r:id="rId11"/>
    <p:sldId id="312" r:id="rId12"/>
    <p:sldId id="281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14" r:id="rId23"/>
    <p:sldId id="323" r:id="rId24"/>
    <p:sldId id="282" r:id="rId25"/>
    <p:sldId id="324" r:id="rId26"/>
    <p:sldId id="325" r:id="rId27"/>
    <p:sldId id="326" r:id="rId28"/>
    <p:sldId id="32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199A-7E20-B6A5-5319-91E9E7918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14C09-F755-9E20-F828-22CD57DDA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EE64E-F110-8FFA-8154-0FED917A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C6EC-B7FF-99C6-5C4A-2C28A998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3374-B347-57D7-CBB9-82905CCC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93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95BF-FAED-0221-ABCF-467564BC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0CE4A-05A1-B539-DEBE-1BCBEDBD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C0E6-B9AE-3EAF-52A4-3A44618F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111A-AA1B-16A4-4FDC-84C3A98A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0A3C-CD57-C481-583D-99DAAD1D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50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3D6DB-C711-40F5-EE45-8223A8CA7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6C6E0-1C1F-608C-F317-52CEC9565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A72A-A0C8-84ED-F528-29F0B9AD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CFB1-C6A0-E9D7-7B02-495868B7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C5F9-0A04-730C-F745-6CC9A795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70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D51E-8C89-4704-0DC7-2CA3FA76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AECA-0BEA-703B-55AF-D98F0E27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0C51-38B9-763C-BB3A-D76C762B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89EE-F1F7-965F-5BE0-9CE8D2DF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F321-9191-31F3-1F16-D8D0405E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6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275F-B598-2C86-3DBB-51940E4D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2DBC-0F6C-252A-3FF0-639E52D4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6AD8-DE55-8985-045B-64134434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7BE7-585F-06EA-714C-DFC6F078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6954-78B6-63D2-B224-B287AFA0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24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EFEF-71AB-616E-890C-A1B36568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4251-173A-D35D-D511-481569994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27E84-D7D5-0B79-F960-EA059C07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05CD5-0AB5-2658-B2F0-BB910887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E60E4-164D-2ACD-3946-54BB6981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CBDE2-57A8-679D-DA88-7250F528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07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2F3A-6457-B00F-D38C-093CB92A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8B51-25F7-DB98-C071-B4B5F8CA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93E5-0AB3-1271-4844-0CC67013D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6AB0-2DED-461C-9BD8-AFE5D218B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9D931-BE24-A7D8-1228-90B55178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D543F-6C8B-B5A9-1324-BB7E48E7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6317D-717B-7B7F-1D86-F4B5227E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82A3D-6119-12EF-39BE-01B00DE9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3D66-4371-FC84-085E-32952CFE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C8A3A-9E35-242B-3202-7FAA3D6B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E176-6F94-3212-D30B-DDF77A5B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60E5E-4120-ECA3-2047-E824E252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3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4E364-BAD2-2275-93B3-8B33ECAD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2A92B-3793-8BBE-6C04-373762D4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CA62-9E87-BE06-1A11-B4BD4FFA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25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390D-8F93-8180-7C5D-4D6637A6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DF39-D1EE-3B20-B005-33B3CDD6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DCF5F-29B1-81AA-EEAC-1F3BC4A2F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BD9B0-2CB6-555B-ED51-EE4BB57B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2F40A-934E-9F22-D1CE-D9BAB17F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5D89F-F075-57D6-5F24-55D1C01A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0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9EC6-EA85-3828-03BE-F83ADECA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20C6B-DD9B-41ED-0018-F46DFF047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41436-6A4F-8CFA-4697-7A4468570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D785D-C3F4-6B58-3DC2-480CF484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B101-8B32-D5A1-95C3-2093FAB4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35997-7917-4C1F-B162-6D729AB0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6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38E07-336D-B24E-411F-027D743F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B4CD-3512-A027-067B-C054EB16E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500C3-CFB3-7087-3D84-6425C29AD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13EA-FF2B-47B7-B7B9-EE2832C7B520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0BCC5-012F-B83E-FB25-29A17B5CA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ED3F-63EB-EB21-1871-0963E7BA8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43C3-D4B4-4972-8D84-1FEDE1FE7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6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81CF-3E3F-D56F-95AE-F187757E9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Dart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A76A6-E56F-8740-73EC-51502F7A9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Sakkaravarthi R</a:t>
            </a:r>
          </a:p>
        </p:txBody>
      </p:sp>
    </p:spTree>
    <p:extLst>
      <p:ext uri="{BB962C8B-B14F-4D97-AF65-F5344CB8AC3E}">
        <p14:creationId xmlns:p14="http://schemas.microsoft.com/office/powerpoint/2010/main" val="412831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9FFB2-498C-F281-3B67-C95624304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414345"/>
            <a:ext cx="7867650" cy="2362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C651D-8EF9-6E9F-C587-7C3F1EE9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810" y="3358718"/>
            <a:ext cx="49434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0D39C-4DAD-65AF-EF74-D93BE3D88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500" y="477829"/>
            <a:ext cx="7943850" cy="885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A70B8-F0DE-BDCB-5CBC-F1BCC7AD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90" y="1750473"/>
            <a:ext cx="4791075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92309-017B-F0B3-D9C1-20E08E095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385" y="4127977"/>
            <a:ext cx="80676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4A94-EC3D-4A5E-9E14-D319F5DF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7E4635-B5F9-4F16-8893-533DEF39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5F8F4-B547-4426-B77A-B1F810CB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86" y="1595437"/>
            <a:ext cx="85783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3671-0B73-9D80-CC7F-4E12BF07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6" y="0"/>
            <a:ext cx="10515600" cy="1325563"/>
          </a:xfrm>
        </p:spPr>
        <p:txBody>
          <a:bodyPr/>
          <a:lstStyle/>
          <a:p>
            <a:r>
              <a:rPr lang="en-CA" dirty="0"/>
              <a:t>Flutter first program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171DBF-D11A-7F74-69B8-EFFAAD4A6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682" y="0"/>
            <a:ext cx="6249912" cy="70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9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DF3B5-B3D5-3131-068D-2B4723129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533" y="1070084"/>
            <a:ext cx="4933950" cy="15430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41A0D5-69A6-8158-429E-EDCB18454D4A}"/>
              </a:ext>
            </a:extLst>
          </p:cNvPr>
          <p:cNvSpPr txBox="1"/>
          <p:nvPr/>
        </p:nvSpPr>
        <p:spPr>
          <a:xfrm>
            <a:off x="1660124" y="2969553"/>
            <a:ext cx="7481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line imports the necessary libraries from the Flutter framework. It includes widgets and classes required for building Flutter apps.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762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4E817-0C23-8161-03C3-3CF571640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308" y="1580095"/>
            <a:ext cx="3990975" cy="2019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1B0F3-67E7-D686-098C-2F3C5782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01" y="4395926"/>
            <a:ext cx="8001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63901-90C4-8EFE-8FC6-AB58DB0BF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965" y="1882953"/>
            <a:ext cx="4991100" cy="1466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CAACA-384D-4B2C-D549-8086B8D3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965" y="4419014"/>
            <a:ext cx="7800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4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CB0A5-FC8F-9375-0AAC-C4132D676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547" y="964484"/>
            <a:ext cx="5057775" cy="184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52FF0-93DB-2F10-3720-6A5A2146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3067050"/>
            <a:ext cx="8058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0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6E8FD-CAF9-A761-4214-958C1131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191" y="1690688"/>
            <a:ext cx="3800475" cy="1552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DC7D1-6E50-B1C2-0AF5-27445EF0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96" y="4277465"/>
            <a:ext cx="7867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8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9F450-0319-E4CD-4D43-B517E0C4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451" y="1816038"/>
            <a:ext cx="5114925" cy="1504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6802F-8018-6A07-7C06-0C1FBFD1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091" y="3664026"/>
            <a:ext cx="8239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4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C67C-3E1D-4B78-89B1-3BE476E3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C5BD-4895-459E-AF4E-CFE3FEDB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a given number is even or odd</a:t>
            </a:r>
          </a:p>
          <a:p>
            <a:r>
              <a:rPr lang="en-CA" b="0" i="0" dirty="0">
                <a:solidFill>
                  <a:srgbClr val="610B4B"/>
                </a:solidFill>
                <a:effectLst/>
                <a:latin typeface="erdana"/>
              </a:rPr>
              <a:t>P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rint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the result based on the student’s grades (&gt;85 excellent, between good, &lt;60 fail)</a:t>
            </a:r>
          </a:p>
          <a:p>
            <a:r>
              <a:rPr lang="en-US" dirty="0">
                <a:solidFill>
                  <a:srgbClr val="610B4B"/>
                </a:solidFill>
                <a:latin typeface="erdana"/>
              </a:rPr>
              <a:t>Find the largest of three numbers</a:t>
            </a: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8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B087E-D6A1-E9A1-5FAB-C0C357036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19" y="0"/>
            <a:ext cx="5505450" cy="2409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94A56-52EB-4D80-6E04-C598BC495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15" y="2837202"/>
            <a:ext cx="84772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5B21C-B1B7-1C85-4BE8-544FCA01F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580" y="2086537"/>
            <a:ext cx="8181975" cy="1876425"/>
          </a:xfrm>
        </p:spPr>
      </p:pic>
    </p:spTree>
    <p:extLst>
      <p:ext uri="{BB962C8B-B14F-4D97-AF65-F5344CB8AC3E}">
        <p14:creationId xmlns:p14="http://schemas.microsoft.com/office/powerpoint/2010/main" val="43174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3671-0B73-9D80-CC7F-4E12BF07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6" y="0"/>
            <a:ext cx="10515600" cy="1325563"/>
          </a:xfrm>
        </p:spPr>
        <p:txBody>
          <a:bodyPr/>
          <a:lstStyle/>
          <a:p>
            <a:r>
              <a:rPr lang="en-CA" dirty="0"/>
              <a:t>Flutter first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E8999-83E8-E110-197D-58718C8A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028" y="1325563"/>
            <a:ext cx="4860456" cy="4806451"/>
          </a:xfrm>
        </p:spPr>
      </p:pic>
    </p:spTree>
    <p:extLst>
      <p:ext uri="{BB962C8B-B14F-4D97-AF65-F5344CB8AC3E}">
        <p14:creationId xmlns:p14="http://schemas.microsoft.com/office/powerpoint/2010/main" val="356342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F86D70-32CD-F3CF-2CA3-993C5DE4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95275"/>
            <a:ext cx="88296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2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5363-75EC-45A6-AA8E-B49405E9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63284"/>
            <a:ext cx="10515600" cy="1325563"/>
          </a:xfrm>
        </p:spPr>
        <p:txBody>
          <a:bodyPr/>
          <a:lstStyle/>
          <a:p>
            <a:r>
              <a:rPr lang="en-CA" dirty="0"/>
              <a:t>Class and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F7256-B73B-4675-A2C2-4DF093BF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85" y="2466975"/>
            <a:ext cx="2000250" cy="19240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EECF9D-8B41-4B03-9BE3-8C583E8F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51" y="447066"/>
            <a:ext cx="6787950" cy="59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8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FD69-EDDD-C557-48A2-202317B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7228"/>
            <a:ext cx="11353800" cy="1325563"/>
          </a:xfrm>
        </p:spPr>
        <p:txBody>
          <a:bodyPr/>
          <a:lstStyle/>
          <a:p>
            <a:r>
              <a:rPr lang="en-CA" dirty="0"/>
              <a:t>Flutter Ex: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9EE33-852E-AB8E-9B64-D23BDB5F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01" y="918335"/>
            <a:ext cx="5694598" cy="5038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50BF7-3359-5246-B9A9-A80730FF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35" y="616494"/>
            <a:ext cx="6494971" cy="58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47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E4A2-F214-6D36-6254-2EF57AFB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83" y="-424982"/>
            <a:ext cx="10515600" cy="1325563"/>
          </a:xfrm>
        </p:spPr>
        <p:txBody>
          <a:bodyPr/>
          <a:lstStyle/>
          <a:p>
            <a:r>
              <a:rPr lang="en-CA" dirty="0"/>
              <a:t>Ex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8AB74-4759-AD43-0DF2-0F2AF38C2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18" y="637370"/>
            <a:ext cx="5995619" cy="581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4D293-48EB-15D0-0FC9-7DB51F0B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9" y="521599"/>
            <a:ext cx="5639480" cy="5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65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556E-1C41-F0D2-1A14-72EC55F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F92D9-D6EE-BD82-9DF3-1A22A26B2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6433"/>
            <a:ext cx="478647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3EE9A-66AA-3662-8B5D-62EB3B21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08" y="1941296"/>
            <a:ext cx="6786247" cy="21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C053-356F-42CF-CC0A-EEC65540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99392-ADD1-0EEF-AC55-59D045DE7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926" y="261945"/>
            <a:ext cx="5896058" cy="6110327"/>
          </a:xfrm>
        </p:spPr>
      </p:pic>
    </p:spTree>
    <p:extLst>
      <p:ext uri="{BB962C8B-B14F-4D97-AF65-F5344CB8AC3E}">
        <p14:creationId xmlns:p14="http://schemas.microsoft.com/office/powerpoint/2010/main" val="262299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35698-F1CC-4EF9-8D71-3006B425B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38" y="1350523"/>
            <a:ext cx="3619500" cy="3419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E4984-8C25-42D9-9AA0-26152DAD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500062"/>
            <a:ext cx="2752725" cy="585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CC61B9-0098-46AB-8F63-EC31FDB96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61" y="365125"/>
            <a:ext cx="2819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4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B9B2-803A-46BA-B45E-E9C4CDCA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0" y="91775"/>
            <a:ext cx="10515600" cy="938036"/>
          </a:xfrm>
        </p:spPr>
        <p:txBody>
          <a:bodyPr/>
          <a:lstStyle/>
          <a:p>
            <a:r>
              <a:rPr lang="en-CA" dirty="0" err="1"/>
              <a:t>Switch,loop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ED190-F83C-4325-9C74-FBF53EC62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22" y="783304"/>
            <a:ext cx="3776144" cy="58950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7F721-ECBC-428E-9E6F-253AE626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28" y="783304"/>
            <a:ext cx="60388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0CE7A-7ECC-4722-BC78-BC3604777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65" y="3534515"/>
            <a:ext cx="48291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42A7-55C4-4BC9-8CB5-6B37D0B2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While, do while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E9E30-DF3D-40CD-ACB2-20177F3BB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23" y="2039125"/>
            <a:ext cx="3024696" cy="3597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64553-7EAB-461F-85C8-1C6BAFAA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00" y="2039125"/>
            <a:ext cx="3341013" cy="37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9C01-FBCE-403A-962D-6D8D22E9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A56E6-DF97-4A5F-BFD2-9C22F120B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89" y="2438638"/>
            <a:ext cx="3429518" cy="2825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2CD6C-99FE-4DD6-B9A6-3F25A4D6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96" y="2022748"/>
            <a:ext cx="409575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E4AFA3-D671-4997-B1F5-BDE83B8C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823" y="2181342"/>
            <a:ext cx="3513247" cy="26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1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7BC5-2B92-403C-94F0-4727D58C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CA" dirty="0"/>
              <a:t>Enhanced For Loop, </a:t>
            </a:r>
            <a:r>
              <a:rPr lang="en-CA" dirty="0" err="1"/>
              <a:t>boolean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DEAE9-F3E3-4952-8979-8FB40BA40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993" y="1388847"/>
            <a:ext cx="4094965" cy="3170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DDDE4-D65E-45AB-B6CF-7F10242D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8439"/>
            <a:ext cx="4591050" cy="372427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9D6E761-E7CE-4733-89C7-2371459F0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0" y="5002714"/>
            <a:ext cx="3162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1172-213A-4FCB-A1EA-60782CB6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54A9D-3831-44C7-B89B-F1646C66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610" y="249237"/>
            <a:ext cx="6772275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F5842-6663-4EB1-90D2-7D387EC99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86" y="3579273"/>
            <a:ext cx="59721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2B3F-E90E-4D83-A554-EF0FB9F2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Anonymous function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1347-3E35-4CA4-8B3F-52777F04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below example, we defined an anonymous function called for each item in the list and printed the strings with its specified index value.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0DC01-2AC8-495C-9D13-0413B9F4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05" y="4001294"/>
            <a:ext cx="2603160" cy="1447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7C15D-DF4F-43AA-90F3-981C7B6FA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68" y="3675632"/>
            <a:ext cx="52768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1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125</Words>
  <Application>Microsoft Office PowerPoint</Application>
  <PresentationFormat>Widescreen</PresentationFormat>
  <Paragraphs>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erdana</vt:lpstr>
      <vt:lpstr>inter-regular</vt:lpstr>
      <vt:lpstr>Söhne</vt:lpstr>
      <vt:lpstr>Office Theme</vt:lpstr>
      <vt:lpstr>Dart – part 2</vt:lpstr>
      <vt:lpstr>Exercise</vt:lpstr>
      <vt:lpstr>PowerPoint Presentation</vt:lpstr>
      <vt:lpstr>Switch,loop</vt:lpstr>
      <vt:lpstr>While, do while</vt:lpstr>
      <vt:lpstr>For loop</vt:lpstr>
      <vt:lpstr>Enhanced For Loop, boolean</vt:lpstr>
      <vt:lpstr>Function</vt:lpstr>
      <vt:lpstr>Anonymous function </vt:lpstr>
      <vt:lpstr>PowerPoint Presentation</vt:lpstr>
      <vt:lpstr>PowerPoint Presentation</vt:lpstr>
      <vt:lpstr>Recursion</vt:lpstr>
      <vt:lpstr>Flutter first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Flutter first program</vt:lpstr>
      <vt:lpstr>PowerPoint Presentation</vt:lpstr>
      <vt:lpstr>Class and Objects</vt:lpstr>
      <vt:lpstr>Flutter Ex:</vt:lpstr>
      <vt:lpstr>Ex 2</vt:lpstr>
      <vt:lpstr>PowerPoint Presentation</vt:lpstr>
      <vt:lpstr>Cont.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– part 2</dc:title>
  <dc:creator>Sakkaravarthi Ramanathan</dc:creator>
  <cp:lastModifiedBy>Sakkaravarthi Ramanathan</cp:lastModifiedBy>
  <cp:revision>3</cp:revision>
  <dcterms:created xsi:type="dcterms:W3CDTF">2023-08-26T13:21:13Z</dcterms:created>
  <dcterms:modified xsi:type="dcterms:W3CDTF">2023-08-26T13:31:27Z</dcterms:modified>
</cp:coreProperties>
</file>