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3383"/>
            <a:ext cx="9144000" cy="207657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82811"/>
            <a:ext cx="2628900" cy="4694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1147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82811"/>
            <a:ext cx="6172200" cy="43782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91049"/>
            <a:ext cx="6172200" cy="43700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58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3EB9-BFDE-4954-9D13-68FC739B2F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A8EB-35DE-422F-B3DA-14248137EB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638608"/>
            <a:ext cx="2333625" cy="7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7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</p:spTree>
    <p:extLst>
      <p:ext uri="{BB962C8B-B14F-4D97-AF65-F5344CB8AC3E}">
        <p14:creationId xmlns:p14="http://schemas.microsoft.com/office/powerpoint/2010/main" val="405223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8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- A Name and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data is written as name/value pairs.</a:t>
            </a:r>
          </a:p>
          <a:p>
            <a:r>
              <a:rPr lang="en-US" dirty="0"/>
              <a:t>A name/value pair consists of a field name (in double quotes), followed by a colon, followed by a value: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“</a:t>
            </a:r>
          </a:p>
          <a:p>
            <a:pPr lvl="2"/>
            <a:r>
              <a:rPr lang="en-US" dirty="0"/>
              <a:t>JSON names require double quotes. JavaScript names don't.</a:t>
            </a:r>
          </a:p>
        </p:txBody>
      </p:sp>
    </p:spTree>
    <p:extLst>
      <p:ext uri="{BB962C8B-B14F-4D97-AF65-F5344CB8AC3E}">
        <p14:creationId xmlns:p14="http://schemas.microsoft.com/office/powerpoint/2010/main" val="121718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- Evaluates to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format is almost identical to JavaScript objects.</a:t>
            </a:r>
          </a:p>
          <a:p>
            <a:r>
              <a:rPr lang="en-US" dirty="0"/>
              <a:t>In JSON, </a:t>
            </a:r>
            <a:r>
              <a:rPr lang="en-US" i="1" dirty="0"/>
              <a:t>keys</a:t>
            </a:r>
            <a:r>
              <a:rPr lang="en-US" dirty="0"/>
              <a:t> must be strings, written with double quotes: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name":"John</a:t>
            </a:r>
            <a:r>
              <a:rPr lang="en-US" dirty="0"/>
              <a:t>" }</a:t>
            </a:r>
          </a:p>
          <a:p>
            <a:pPr lvl="1"/>
            <a:endParaRPr lang="en-US" dirty="0"/>
          </a:p>
          <a:p>
            <a:r>
              <a:rPr lang="en-US" dirty="0"/>
              <a:t>In JavaScript, keys can be strings, numbers, or identifier names:</a:t>
            </a:r>
          </a:p>
          <a:p>
            <a:pPr lvl="1"/>
            <a:r>
              <a:rPr lang="en-US" dirty="0"/>
              <a:t>{ </a:t>
            </a:r>
            <a:r>
              <a:rPr lang="en-US" dirty="0" err="1"/>
              <a:t>name:"John</a:t>
            </a:r>
            <a:r>
              <a:rPr lang="en-US" dirty="0"/>
              <a:t>" }</a:t>
            </a:r>
          </a:p>
        </p:txBody>
      </p:sp>
    </p:spTree>
    <p:extLst>
      <p:ext uri="{BB962C8B-B14F-4D97-AF65-F5344CB8AC3E}">
        <p14:creationId xmlns:p14="http://schemas.microsoft.com/office/powerpoint/2010/main" val="369110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JSON, </a:t>
            </a:r>
            <a:r>
              <a:rPr lang="en-US" i="1" dirty="0"/>
              <a:t>values</a:t>
            </a:r>
            <a:r>
              <a:rPr lang="en-US" dirty="0"/>
              <a:t> must be one of the following data types:</a:t>
            </a:r>
          </a:p>
          <a:p>
            <a:pPr lvl="1"/>
            <a:r>
              <a:rPr lang="en-US" dirty="0"/>
              <a:t>a string</a:t>
            </a:r>
          </a:p>
          <a:p>
            <a:pPr lvl="1"/>
            <a:r>
              <a:rPr lang="en-US" dirty="0"/>
              <a:t>a number</a:t>
            </a:r>
          </a:p>
          <a:p>
            <a:pPr lvl="1"/>
            <a:r>
              <a:rPr lang="en-US" dirty="0"/>
              <a:t>an object (JSON object)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null</a:t>
            </a:r>
          </a:p>
          <a:p>
            <a:r>
              <a:rPr lang="en-US" dirty="0"/>
              <a:t>In JSON, </a:t>
            </a:r>
            <a:r>
              <a:rPr lang="en-US" i="1" dirty="0"/>
              <a:t>string values</a:t>
            </a:r>
            <a:r>
              <a:rPr lang="en-US" dirty="0"/>
              <a:t> must be written with double quotes: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name":"John</a:t>
            </a:r>
            <a:r>
              <a:rPr lang="en-US" dirty="0"/>
              <a:t>" }</a:t>
            </a:r>
          </a:p>
        </p:txBody>
      </p:sp>
    </p:spTree>
    <p:extLst>
      <p:ext uri="{BB962C8B-B14F-4D97-AF65-F5344CB8AC3E}">
        <p14:creationId xmlns:p14="http://schemas.microsoft.com/office/powerpoint/2010/main" val="66420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Uses 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JSON syntax is derived from JavaScript object notation, very little extra software is needed to work with JSON within JavaScript.</a:t>
            </a:r>
          </a:p>
          <a:p>
            <a:r>
              <a:rPr lang="en-US" dirty="0"/>
              <a:t>With JavaScript you can create an object and assign data to it, like this: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person = { "</a:t>
            </a:r>
            <a:r>
              <a:rPr lang="en-US" dirty="0" err="1"/>
              <a:t>name":"John</a:t>
            </a:r>
            <a:r>
              <a:rPr lang="en-US" dirty="0"/>
              <a:t>", "age":31, "</a:t>
            </a:r>
            <a:r>
              <a:rPr lang="en-US" dirty="0" err="1"/>
              <a:t>city":"New</a:t>
            </a:r>
            <a:r>
              <a:rPr lang="en-US" dirty="0"/>
              <a:t> York" };</a:t>
            </a:r>
          </a:p>
          <a:p>
            <a:r>
              <a:rPr lang="en-US" dirty="0"/>
              <a:t>You can access a JavaScript object like this:</a:t>
            </a:r>
          </a:p>
          <a:p>
            <a:pPr lvl="1"/>
            <a:r>
              <a:rPr lang="en-US" dirty="0"/>
              <a:t>person.name;</a:t>
            </a:r>
          </a:p>
          <a:p>
            <a:r>
              <a:rPr lang="en-US" dirty="0"/>
              <a:t>It can also be accessed like this:</a:t>
            </a:r>
          </a:p>
          <a:p>
            <a:pPr lvl="1"/>
            <a:r>
              <a:rPr lang="en-US" dirty="0"/>
              <a:t>person["name"];</a:t>
            </a:r>
          </a:p>
        </p:txBody>
      </p:sp>
    </p:spTree>
    <p:extLst>
      <p:ext uri="{BB962C8B-B14F-4D97-AF65-F5344CB8AC3E}">
        <p14:creationId xmlns:p14="http://schemas.microsoft.com/office/powerpoint/2010/main" val="191947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modified like this: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person.name = "Gilbert";</a:t>
            </a:r>
          </a:p>
          <a:p>
            <a:r>
              <a:rPr lang="en-US" dirty="0"/>
              <a:t>It can also be modified like this: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person["name"] = "Gilbert";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0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JSON and XML can be used to receive data from a web server.</a:t>
            </a:r>
          </a:p>
          <a:p>
            <a:r>
              <a:rPr lang="en-US" dirty="0"/>
              <a:t>The following JSON and XML examples both defines an employees object, with an array of 3 employees:</a:t>
            </a:r>
          </a:p>
        </p:txBody>
      </p:sp>
    </p:spTree>
    <p:extLst>
      <p:ext uri="{BB962C8B-B14F-4D97-AF65-F5344CB8AC3E}">
        <p14:creationId xmlns:p14="http://schemas.microsoft.com/office/powerpoint/2010/main" val="47684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96192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&lt;employees&gt;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&gt;John&lt;/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&gt;Doe&lt;/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&gt;Jones&lt;/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9969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JSON is Like XML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JSON and XML are "self describing" (human readable)</a:t>
            </a:r>
          </a:p>
          <a:p>
            <a:r>
              <a:rPr lang="en-US" dirty="0"/>
              <a:t>Both JSON and XML are hierarchical (values within values)</a:t>
            </a:r>
          </a:p>
          <a:p>
            <a:r>
              <a:rPr lang="en-US" dirty="0"/>
              <a:t>Both JSON and XML can be parsed and used by lots of programming languages</a:t>
            </a:r>
          </a:p>
          <a:p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a syntax for storing and exchanging data</a:t>
            </a:r>
          </a:p>
          <a:p>
            <a:r>
              <a:rPr lang="en-US" dirty="0"/>
              <a:t>JSON is text, written with JavaScript object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5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Unlike XML Because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doesn't use end tag</a:t>
            </a:r>
          </a:p>
          <a:p>
            <a:r>
              <a:rPr lang="en-US" dirty="0"/>
              <a:t>JSON is shorter</a:t>
            </a:r>
          </a:p>
          <a:p>
            <a:r>
              <a:rPr lang="en-US" dirty="0"/>
              <a:t>JSON is quicker to read and write</a:t>
            </a:r>
          </a:p>
          <a:p>
            <a:r>
              <a:rPr lang="en-US" dirty="0"/>
              <a:t>JSON can use arrays</a:t>
            </a:r>
          </a:p>
          <a:p>
            <a:r>
              <a:rPr lang="en-US" dirty="0"/>
              <a:t>The biggest difference is:</a:t>
            </a:r>
          </a:p>
          <a:p>
            <a:pPr lvl="1"/>
            <a:r>
              <a:rPr lang="en-US" dirty="0"/>
              <a:t>XML has to be parsed with an XML parser. JSON can be parsed by a standard JavaScript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4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JSON is Better Than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is much more difficult to parse than JSON.</a:t>
            </a:r>
          </a:p>
          <a:p>
            <a:r>
              <a:rPr lang="en-US" dirty="0"/>
              <a:t>JSON is parsed into a ready-to-use JavaScript object.</a:t>
            </a:r>
          </a:p>
          <a:p>
            <a:r>
              <a:rPr lang="en-US" dirty="0"/>
              <a:t>For AJAX applications, JSON is faster and easier than XML:</a:t>
            </a:r>
          </a:p>
          <a:p>
            <a:pPr lvl="1"/>
            <a:r>
              <a:rPr lang="en-US" dirty="0"/>
              <a:t>Using XML</a:t>
            </a:r>
          </a:p>
          <a:p>
            <a:pPr lvl="1"/>
            <a:r>
              <a:rPr lang="en-US" dirty="0"/>
              <a:t>Fetch an XML document</a:t>
            </a:r>
          </a:p>
          <a:p>
            <a:pPr lvl="1"/>
            <a:r>
              <a:rPr lang="en-US" dirty="0"/>
              <a:t>Use the XML DOM to loop through the document</a:t>
            </a:r>
          </a:p>
          <a:p>
            <a:pPr lvl="1"/>
            <a:r>
              <a:rPr lang="en-US" dirty="0"/>
              <a:t>Extract values and store in variables</a:t>
            </a:r>
          </a:p>
          <a:p>
            <a:r>
              <a:rPr lang="en-US" dirty="0"/>
              <a:t>Using JSON</a:t>
            </a:r>
          </a:p>
          <a:p>
            <a:pPr lvl="1"/>
            <a:r>
              <a:rPr lang="en-US" dirty="0"/>
              <a:t>Fetch a JSON string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 the JSON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7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Data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JSON, values must be one of the following data types:</a:t>
            </a:r>
          </a:p>
          <a:p>
            <a:pPr lvl="1"/>
            <a:r>
              <a:rPr lang="en-US" dirty="0"/>
              <a:t>a string</a:t>
            </a:r>
          </a:p>
          <a:p>
            <a:pPr lvl="1"/>
            <a:r>
              <a:rPr lang="en-US" dirty="0"/>
              <a:t>a number</a:t>
            </a:r>
          </a:p>
          <a:p>
            <a:pPr lvl="1"/>
            <a:r>
              <a:rPr lang="en-US" dirty="0"/>
              <a:t>an object (JSON object)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i="1" dirty="0"/>
              <a:t>null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841"/>
            <a:ext cx="10515600" cy="6243145"/>
          </a:xfrm>
        </p:spPr>
        <p:txBody>
          <a:bodyPr>
            <a:normAutofit/>
          </a:bodyPr>
          <a:lstStyle/>
          <a:p>
            <a:r>
              <a:rPr lang="en-US" dirty="0"/>
              <a:t>Strings in JSON must be written in double quotes.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name":"John</a:t>
            </a:r>
            <a:r>
              <a:rPr lang="en-US" dirty="0"/>
              <a:t>" }</a:t>
            </a:r>
          </a:p>
          <a:p>
            <a:r>
              <a:rPr lang="en-US" dirty="0"/>
              <a:t>Numbers in JSON must be an integer or a floating point.</a:t>
            </a:r>
          </a:p>
          <a:p>
            <a:pPr lvl="1"/>
            <a:r>
              <a:rPr lang="en-US" dirty="0"/>
              <a:t>{ "age":30 }</a:t>
            </a:r>
          </a:p>
          <a:p>
            <a:r>
              <a:rPr lang="en-US" dirty="0"/>
              <a:t>Values in JSON can be objects.</a:t>
            </a:r>
          </a:p>
          <a:p>
            <a:pPr lvl="1"/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"employee":{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city":"New</a:t>
            </a:r>
            <a:r>
              <a:rPr lang="en-US" dirty="0"/>
              <a:t> York"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Values in JSON can be arrays.</a:t>
            </a:r>
          </a:p>
          <a:p>
            <a:pPr lvl="1"/>
            <a:r>
              <a:rPr lang="en-US" dirty="0"/>
              <a:t>{ "employees":[ "John", "Anna", "Peter" ] }</a:t>
            </a:r>
          </a:p>
          <a:p>
            <a:r>
              <a:rPr lang="en-US" dirty="0"/>
              <a:t>Values in JSON can be true/false.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sale":true</a:t>
            </a:r>
            <a:r>
              <a:rPr lang="en-US" dirty="0"/>
              <a:t> }</a:t>
            </a:r>
          </a:p>
          <a:p>
            <a:r>
              <a:rPr lang="en-US" dirty="0"/>
              <a:t>Values in JSON can be null.</a:t>
            </a:r>
          </a:p>
          <a:p>
            <a:pPr lvl="1"/>
            <a:r>
              <a:rPr lang="en-US" dirty="0"/>
              <a:t>{ "</a:t>
            </a:r>
            <a:r>
              <a:rPr lang="en-US" dirty="0" err="1"/>
              <a:t>middlename</a:t>
            </a:r>
            <a:r>
              <a:rPr lang="en-US" dirty="0"/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386655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loop through object properties by using the for-in loop:</a:t>
            </a:r>
          </a:p>
          <a:p>
            <a:pPr lvl="1"/>
            <a:r>
              <a:rPr lang="en-US" dirty="0" err="1"/>
              <a:t>myObj</a:t>
            </a:r>
            <a:r>
              <a:rPr lang="en-US" dirty="0"/>
              <a:t> = 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car":null</a:t>
            </a:r>
            <a:r>
              <a:rPr lang="en-US" dirty="0"/>
              <a:t> };</a:t>
            </a:r>
            <a:br>
              <a:rPr lang="en-US" dirty="0"/>
            </a:br>
            <a:r>
              <a:rPr lang="en-US" dirty="0"/>
              <a:t>for (x in </a:t>
            </a:r>
            <a:r>
              <a:rPr lang="en-US" dirty="0" err="1"/>
              <a:t>myObj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+= x;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In a for-in loop, use the bracket notation to access the property </a:t>
            </a:r>
            <a:r>
              <a:rPr lang="en-US" i="1" dirty="0"/>
              <a:t>values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myObj</a:t>
            </a:r>
            <a:r>
              <a:rPr lang="en-US" dirty="0"/>
              <a:t> = 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car":null</a:t>
            </a:r>
            <a:r>
              <a:rPr lang="en-US" dirty="0"/>
              <a:t> };</a:t>
            </a:r>
            <a:br>
              <a:rPr lang="en-US" dirty="0"/>
            </a:br>
            <a:r>
              <a:rPr lang="en-US" dirty="0"/>
              <a:t>for (x in </a:t>
            </a:r>
            <a:r>
              <a:rPr lang="en-US" dirty="0" err="1"/>
              <a:t>myObj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+= </a:t>
            </a:r>
            <a:r>
              <a:rPr lang="en-US" dirty="0" err="1"/>
              <a:t>myObj</a:t>
            </a:r>
            <a:r>
              <a:rPr lang="en-US" dirty="0"/>
              <a:t>[x];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06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348"/>
            <a:ext cx="8058664" cy="1325563"/>
          </a:xfrm>
        </p:spPr>
        <p:txBody>
          <a:bodyPr/>
          <a:lstStyle/>
          <a:p>
            <a:r>
              <a:rPr lang="en-US" dirty="0"/>
              <a:t>Nested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 JSON object can be another JSON object.</a:t>
            </a:r>
          </a:p>
          <a:p>
            <a:pPr lvl="1"/>
            <a:r>
              <a:rPr lang="en-US" dirty="0" err="1"/>
              <a:t>myObj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  "</a:t>
            </a:r>
            <a:r>
              <a:rPr lang="en-US" dirty="0" err="1"/>
              <a:t>name":"John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"age":30,</a:t>
            </a:r>
            <a:br>
              <a:rPr lang="en-US" dirty="0"/>
            </a:br>
            <a:r>
              <a:rPr lang="en-US" dirty="0"/>
              <a:t>    "cars": {</a:t>
            </a:r>
            <a:br>
              <a:rPr lang="en-US" dirty="0"/>
            </a:br>
            <a:r>
              <a:rPr lang="en-US" dirty="0"/>
              <a:t>        "car1":"Ford",</a:t>
            </a:r>
            <a:br>
              <a:rPr lang="en-US" dirty="0"/>
            </a:br>
            <a:r>
              <a:rPr lang="en-US" dirty="0"/>
              <a:t>        "car2":"BMW",</a:t>
            </a:r>
            <a:br>
              <a:rPr lang="en-US" dirty="0"/>
            </a:br>
            <a:r>
              <a:rPr lang="en-US" dirty="0"/>
              <a:t>        "car3":"Fiat"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74454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nested JSON objects by using the dot notation or bracket notation:</a:t>
            </a:r>
          </a:p>
          <a:p>
            <a:pPr lvl="1"/>
            <a:r>
              <a:rPr lang="en-US" dirty="0"/>
              <a:t>x = myObj.cars.car2;</a:t>
            </a:r>
            <a:br>
              <a:rPr lang="en-US" dirty="0"/>
            </a:br>
            <a:r>
              <a:rPr lang="en-US" dirty="0"/>
              <a:t>//or: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myObj.cars</a:t>
            </a:r>
            <a:r>
              <a:rPr lang="en-US" dirty="0"/>
              <a:t>["car2"];</a:t>
            </a:r>
          </a:p>
          <a:p>
            <a:r>
              <a:rPr lang="en-US" dirty="0"/>
              <a:t>You can use the dot notation or bracket notation to modify any value in a JSON object:</a:t>
            </a:r>
          </a:p>
          <a:p>
            <a:pPr lvl="1"/>
            <a:r>
              <a:rPr lang="en-US" dirty="0"/>
              <a:t>myObj.cars.car2 = "Mercedes";</a:t>
            </a:r>
          </a:p>
          <a:p>
            <a:pPr lvl="1"/>
            <a:r>
              <a:rPr lang="en-US" dirty="0" err="1"/>
              <a:t>myObj.cars</a:t>
            </a:r>
            <a:r>
              <a:rPr lang="en-US" dirty="0"/>
              <a:t>["car2"] = "Mercedes";</a:t>
            </a:r>
          </a:p>
        </p:txBody>
      </p:sp>
    </p:spTree>
    <p:extLst>
      <p:ext uri="{BB962C8B-B14F-4D97-AF65-F5344CB8AC3E}">
        <p14:creationId xmlns:p14="http://schemas.microsoft.com/office/powerpoint/2010/main" val="40542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 "Ford", "BMW", "Fiat" ]</a:t>
            </a:r>
          </a:p>
          <a:p>
            <a:r>
              <a:rPr lang="en-US" dirty="0"/>
              <a:t>Arrays in JSON are almost the same as arrays in JavaScript.</a:t>
            </a:r>
          </a:p>
          <a:p>
            <a:r>
              <a:rPr lang="en-US" dirty="0"/>
              <a:t>In JSON, array values must be of type string, number, object, array, </a:t>
            </a:r>
            <a:r>
              <a:rPr lang="en-US" dirty="0" err="1"/>
              <a:t>boolean</a:t>
            </a:r>
            <a:r>
              <a:rPr lang="en-US" dirty="0"/>
              <a:t> or 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JavaScript, array values can be all of the above, plus any other valid JavaScript expression, including functions, dates, and </a:t>
            </a:r>
            <a:r>
              <a:rPr lang="en-US" i="1" dirty="0"/>
              <a:t>undefined.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5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JSON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097"/>
            <a:ext cx="10515600" cy="4300866"/>
          </a:xfrm>
        </p:spPr>
        <p:txBody>
          <a:bodyPr>
            <a:normAutofit/>
          </a:bodyPr>
          <a:lstStyle/>
          <a:p>
            <a:r>
              <a:rPr lang="en-US" dirty="0"/>
              <a:t>Arrays can be values of an object property:</a:t>
            </a:r>
          </a:p>
          <a:p>
            <a:pPr lvl="1"/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"age":30,</a:t>
            </a:r>
            <a:br>
              <a:rPr lang="en-US" dirty="0"/>
            </a:br>
            <a:r>
              <a:rPr lang="en-US" dirty="0"/>
              <a:t>"cars":[ "Ford", "BMW", "Fiat" ]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You access the array values by using the index number: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myObj.cars</a:t>
            </a:r>
            <a:r>
              <a:rPr lang="en-US" dirty="0"/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354581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97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array values by using a for-in loop:</a:t>
            </a:r>
          </a:p>
          <a:p>
            <a:pPr lvl="1"/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 in </a:t>
            </a:r>
            <a:r>
              <a:rPr lang="en-US" dirty="0" err="1"/>
              <a:t>myObj.cars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x += </a:t>
            </a:r>
            <a:r>
              <a:rPr lang="en-US" dirty="0" err="1"/>
              <a:t>myObj.cars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Or you can use a for loop:</a:t>
            </a:r>
          </a:p>
          <a:p>
            <a:pPr lvl="1"/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 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myObj.cars.length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 x += </a:t>
            </a:r>
            <a:r>
              <a:rPr lang="en-US" dirty="0" err="1"/>
              <a:t>myObj.cars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76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use of JSON is to exchange data to/from a web server.</a:t>
            </a:r>
          </a:p>
          <a:p>
            <a:r>
              <a:rPr lang="en-US" dirty="0"/>
              <a:t>When receiving data from a web server, the data is always a string.</a:t>
            </a:r>
          </a:p>
          <a:p>
            <a:r>
              <a:rPr lang="en-US" dirty="0"/>
              <a:t>Parse the data with </a:t>
            </a:r>
            <a:r>
              <a:rPr lang="en-US" dirty="0" err="1"/>
              <a:t>JSON.parse</a:t>
            </a:r>
            <a:r>
              <a:rPr lang="en-US" dirty="0"/>
              <a:t>(), and the data becomes a JavaScript object.</a:t>
            </a:r>
          </a:p>
          <a:p>
            <a:r>
              <a:rPr lang="en-US" dirty="0"/>
              <a:t>Imagine we received this text from a web server:</a:t>
            </a:r>
          </a:p>
          <a:p>
            <a:pPr lvl="1"/>
            <a:r>
              <a:rPr lang="en-US" dirty="0"/>
              <a:t>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York"}‘</a:t>
            </a:r>
          </a:p>
          <a:p>
            <a:r>
              <a:rPr lang="en-US" dirty="0"/>
              <a:t>Use the JavaScript function </a:t>
            </a:r>
            <a:r>
              <a:rPr lang="en-US" dirty="0" err="1"/>
              <a:t>JSON.parse</a:t>
            </a:r>
            <a:r>
              <a:rPr lang="en-US" dirty="0"/>
              <a:t>() to convert text into a JavaScript object: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York"}');</a:t>
            </a:r>
          </a:p>
        </p:txBody>
      </p:sp>
    </p:spTree>
    <p:extLst>
      <p:ext uri="{BB962C8B-B14F-4D97-AF65-F5344CB8AC3E}">
        <p14:creationId xmlns:p14="http://schemas.microsoft.com/office/powerpoint/2010/main" val="14152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use of JSON is to exchange data to/from a web server.</a:t>
            </a:r>
          </a:p>
          <a:p>
            <a:r>
              <a:rPr lang="en-US" dirty="0"/>
              <a:t>When sending data to a web server, the data has to be a string.</a:t>
            </a:r>
          </a:p>
          <a:p>
            <a:r>
              <a:rPr lang="en-US" dirty="0"/>
              <a:t>Convert a JavaScript object into a string with </a:t>
            </a:r>
            <a:r>
              <a:rPr lang="en-US" dirty="0" err="1"/>
              <a:t>JSON.stringify</a:t>
            </a:r>
            <a:r>
              <a:rPr lang="en-US" dirty="0"/>
              <a:t>().</a:t>
            </a:r>
          </a:p>
          <a:p>
            <a:r>
              <a:rPr lang="en-US" dirty="0"/>
              <a:t>Imagine we have this object in JavaScript: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city":"New</a:t>
            </a:r>
            <a:r>
              <a:rPr lang="en-US" dirty="0"/>
              <a:t> York"};</a:t>
            </a:r>
          </a:p>
          <a:p>
            <a:r>
              <a:rPr lang="en-US" dirty="0"/>
              <a:t>Use the JavaScript function </a:t>
            </a:r>
            <a:r>
              <a:rPr lang="en-US" dirty="0" err="1"/>
              <a:t>JSON.stringify</a:t>
            </a:r>
            <a:r>
              <a:rPr lang="en-US" dirty="0"/>
              <a:t>() to convert it into a string.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7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data stored in a JavaScript object, you can convert the object into JSON, and send it to a server: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 = { "</a:t>
            </a:r>
            <a:r>
              <a:rPr lang="en-US" dirty="0" err="1"/>
              <a:t>name":"John</a:t>
            </a:r>
            <a:r>
              <a:rPr lang="en-US" dirty="0"/>
              <a:t>", "age":31, "</a:t>
            </a:r>
            <a:r>
              <a:rPr lang="en-US" dirty="0" err="1"/>
              <a:t>city":"New</a:t>
            </a:r>
            <a:r>
              <a:rPr lang="en-US" dirty="0"/>
              <a:t> York" };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myJSON</a:t>
            </a:r>
            <a:r>
              <a:rPr lang="en-US" dirty="0"/>
              <a:t> = 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window.location</a:t>
            </a:r>
            <a:r>
              <a:rPr lang="en-US" dirty="0"/>
              <a:t> = "</a:t>
            </a:r>
            <a:r>
              <a:rPr lang="en-US" dirty="0" err="1"/>
              <a:t>demo_json.php?x</a:t>
            </a:r>
            <a:r>
              <a:rPr lang="en-US" dirty="0"/>
              <a:t>=" + </a:t>
            </a:r>
            <a:r>
              <a:rPr lang="en-US" dirty="0" err="1"/>
              <a:t>myJSON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receive data in JSON format, you can convert it into a JavaScript object: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myJSON</a:t>
            </a:r>
            <a:r>
              <a:rPr lang="en-US" dirty="0"/>
              <a:t> = '{ "</a:t>
            </a:r>
            <a:r>
              <a:rPr lang="en-US" dirty="0" err="1"/>
              <a:t>name":"John</a:t>
            </a:r>
            <a:r>
              <a:rPr lang="en-US" dirty="0"/>
              <a:t>", "age":31, "</a:t>
            </a:r>
            <a:r>
              <a:rPr lang="en-US" dirty="0" err="1"/>
              <a:t>city":"New</a:t>
            </a:r>
            <a:r>
              <a:rPr lang="en-US" dirty="0"/>
              <a:t> York" }';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myObj</a:t>
            </a:r>
            <a:r>
              <a:rPr lang="en-US" dirty="0"/>
              <a:t> = 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myJSON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myObj.name;</a:t>
            </a:r>
          </a:p>
        </p:txBody>
      </p:sp>
    </p:spTree>
    <p:extLst>
      <p:ext uri="{BB962C8B-B14F-4D97-AF65-F5344CB8AC3E}">
        <p14:creationId xmlns:p14="http://schemas.microsoft.com/office/powerpoint/2010/main" val="247987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storing data, the data has to be a certain format, and regardless of where you choose to store it, </a:t>
            </a:r>
            <a:r>
              <a:rPr lang="en-US" i="1" dirty="0"/>
              <a:t>text</a:t>
            </a:r>
            <a:r>
              <a:rPr lang="en-US" dirty="0"/>
              <a:t> is always one of the legal formats.</a:t>
            </a:r>
          </a:p>
          <a:p>
            <a:r>
              <a:rPr lang="en-US" dirty="0"/>
              <a:t>JSON makes it possible to store JavaScript objects as text</a:t>
            </a:r>
          </a:p>
          <a:p>
            <a:pPr lvl="1"/>
            <a:r>
              <a:rPr lang="en-US" dirty="0"/>
              <a:t>//Storing data:</a:t>
            </a:r>
            <a:br>
              <a:rPr lang="en-US" dirty="0"/>
            </a:br>
            <a:r>
              <a:rPr lang="en-US" dirty="0" err="1"/>
              <a:t>myObj</a:t>
            </a:r>
            <a:r>
              <a:rPr lang="en-US" dirty="0"/>
              <a:t> = { "</a:t>
            </a:r>
            <a:r>
              <a:rPr lang="en-US" dirty="0" err="1"/>
              <a:t>name":"John</a:t>
            </a:r>
            <a:r>
              <a:rPr lang="en-US" dirty="0"/>
              <a:t>", "age":31, "</a:t>
            </a:r>
            <a:r>
              <a:rPr lang="en-US" dirty="0" err="1"/>
              <a:t>city":"New</a:t>
            </a:r>
            <a:r>
              <a:rPr lang="en-US" dirty="0"/>
              <a:t> York" };</a:t>
            </a:r>
            <a:br>
              <a:rPr lang="en-US" dirty="0"/>
            </a:br>
            <a:r>
              <a:rPr lang="en-US" dirty="0" err="1"/>
              <a:t>myJSON</a:t>
            </a:r>
            <a:r>
              <a:rPr lang="en-US" dirty="0"/>
              <a:t> = 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testJSON</a:t>
            </a:r>
            <a:r>
              <a:rPr lang="en-US" dirty="0"/>
              <a:t>", </a:t>
            </a:r>
            <a:r>
              <a:rPr lang="en-US" dirty="0" err="1"/>
              <a:t>myJSON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//Retrieving data:</a:t>
            </a:r>
            <a:br>
              <a:rPr lang="en-US" dirty="0"/>
            </a:br>
            <a:r>
              <a:rPr lang="en-US" dirty="0"/>
              <a:t>text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testJSON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obj</a:t>
            </a:r>
            <a:r>
              <a:rPr lang="en-US" dirty="0"/>
              <a:t> = </a:t>
            </a:r>
            <a:r>
              <a:rPr lang="en-US" dirty="0" err="1"/>
              <a:t>JSON.parse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obj.name;</a:t>
            </a:r>
          </a:p>
        </p:txBody>
      </p:sp>
    </p:spTree>
    <p:extLst>
      <p:ext uri="{BB962C8B-B14F-4D97-AF65-F5344CB8AC3E}">
        <p14:creationId xmlns:p14="http://schemas.microsoft.com/office/powerpoint/2010/main" val="41939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data-interchange format</a:t>
            </a:r>
          </a:p>
          <a:p>
            <a:r>
              <a:rPr lang="en-US" dirty="0"/>
              <a:t>JSON is "self-describing" and easy to understand</a:t>
            </a:r>
          </a:p>
          <a:p>
            <a:r>
              <a:rPr lang="en-US" dirty="0"/>
              <a:t>JSON is language independent</a:t>
            </a:r>
          </a:p>
          <a:p>
            <a:pPr lvl="1"/>
            <a:r>
              <a:rPr lang="en-US" dirty="0"/>
              <a:t>JSON uses JavaScript syntax, but the JSON format is text only.</a:t>
            </a:r>
          </a:p>
          <a:p>
            <a:pPr lvl="1"/>
            <a:r>
              <a:rPr lang="en-US" dirty="0"/>
              <a:t>Text can be read and used as a data format by any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JSON format is text only, it can easily be sent to and from a server, and used as a data format by any programming language.</a:t>
            </a:r>
          </a:p>
          <a:p>
            <a:r>
              <a:rPr lang="en-US" dirty="0"/>
              <a:t>JavaScript has a built in function to convert a string, written in JSON format, into native JavaScript objects: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()</a:t>
            </a:r>
          </a:p>
          <a:p>
            <a:r>
              <a:rPr lang="en-US" dirty="0"/>
              <a:t>So, if you receive data from a server, in JSON format, you can use it like any other JavaScript object</a:t>
            </a:r>
          </a:p>
        </p:txBody>
      </p:sp>
    </p:spTree>
    <p:extLst>
      <p:ext uri="{BB962C8B-B14F-4D97-AF65-F5344CB8AC3E}">
        <p14:creationId xmlns:p14="http://schemas.microsoft.com/office/powerpoint/2010/main" val="196898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JSON syntax is a subset of the 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3478820175"/>
      </p:ext>
    </p:extLst>
  </p:cSld>
  <p:clrMapOvr>
    <a:masterClrMapping/>
  </p:clrMapOvr>
</p:sld>
</file>

<file path=ppt/theme/theme1.xml><?xml version="1.0" encoding="utf-8"?>
<a:theme xmlns:a="http://schemas.openxmlformats.org/drawingml/2006/main" name="Vani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er" id="{9243BF55-9D1D-468A-9E61-7654222D46AF}" vid="{0BB589B0-ADB4-4621-B913-29A945F93B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Vanier</Template>
  <TotalTime>105</TotalTime>
  <Words>2086</Words>
  <Application>Microsoft Office PowerPoint</Application>
  <PresentationFormat>Widescreen</PresentationFormat>
  <Paragraphs>170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Vanier</vt:lpstr>
      <vt:lpstr>JSON</vt:lpstr>
      <vt:lpstr>What is JSON</vt:lpstr>
      <vt:lpstr>Exchanging Data</vt:lpstr>
      <vt:lpstr>Sending Data</vt:lpstr>
      <vt:lpstr>Receiving Data</vt:lpstr>
      <vt:lpstr>Storing Data</vt:lpstr>
      <vt:lpstr>What is JSON?</vt:lpstr>
      <vt:lpstr>Why use JSON?</vt:lpstr>
      <vt:lpstr>JSON Syntax</vt:lpstr>
      <vt:lpstr>JSON Syntax Rules</vt:lpstr>
      <vt:lpstr>JSON Data - A Name and a Value</vt:lpstr>
      <vt:lpstr>JSON - Evaluates to JavaScript Objects</vt:lpstr>
      <vt:lpstr>JSON Values</vt:lpstr>
      <vt:lpstr>JSON Uses JavaScript Syntax</vt:lpstr>
      <vt:lpstr>PowerPoint Presentation</vt:lpstr>
      <vt:lpstr>JSON vs XML</vt:lpstr>
      <vt:lpstr>JSON Example</vt:lpstr>
      <vt:lpstr>XML Example</vt:lpstr>
      <vt:lpstr> JSON is Like XML Because</vt:lpstr>
      <vt:lpstr>JSON is Unlike XML Because</vt:lpstr>
      <vt:lpstr>Why JSON is Better Than XML</vt:lpstr>
      <vt:lpstr>JSON Data Types</vt:lpstr>
      <vt:lpstr>Valid Data Types</vt:lpstr>
      <vt:lpstr>PowerPoint Presentation</vt:lpstr>
      <vt:lpstr>Looping an Object</vt:lpstr>
      <vt:lpstr>Nested JSON Objects</vt:lpstr>
      <vt:lpstr>PowerPoint Presentation</vt:lpstr>
      <vt:lpstr>Arrays as JSON Objects</vt:lpstr>
      <vt:lpstr>Arrays in JSON Objects</vt:lpstr>
      <vt:lpstr>PowerPoint Presentation</vt:lpstr>
      <vt:lpstr>JSON.parse()</vt:lpstr>
      <vt:lpstr>JSON.stringify()</vt:lpstr>
    </vt:vector>
  </TitlesOfParts>
  <Company>Dawson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Ronald Raphael</dc:creator>
  <cp:lastModifiedBy>Ronald Raphael</cp:lastModifiedBy>
  <cp:revision>41</cp:revision>
  <dcterms:created xsi:type="dcterms:W3CDTF">2018-03-08T22:58:54Z</dcterms:created>
  <dcterms:modified xsi:type="dcterms:W3CDTF">2020-11-04T19:55:03Z</dcterms:modified>
</cp:coreProperties>
</file>