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8/21/2023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8/21/2023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MVC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B9DA9-9BAF-9845-AB96-B36DCFF21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Challenges and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9E597-2833-1EEC-A8CC-C79765B79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Learning curve: New developers might find the concept of separating concerns challenging initially.</a:t>
            </a:r>
          </a:p>
          <a:p>
            <a:r>
              <a:rPr lang="en-US" dirty="0"/>
              <a:t>Overhead: Smaller projects might not benefit from the full MVC structure, leading to unnecessary complexity.</a:t>
            </a:r>
          </a:p>
          <a:p>
            <a:r>
              <a:rPr lang="en-US" dirty="0"/>
              <a:t>Finding the right balance: Choosing the right granularity for your application's components is essential.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49417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B9DA9-9BAF-9845-AB96-B36DCFF21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9E597-2833-1EEC-A8CC-C79765B79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MVC architecture is a powerful design pattern that enhances code organization, modularity, and maintainability.</a:t>
            </a:r>
          </a:p>
          <a:p>
            <a:r>
              <a:rPr lang="en-US" dirty="0"/>
              <a:t>It separates an application into three components: Model, View, and Controller.</a:t>
            </a:r>
          </a:p>
          <a:p>
            <a:r>
              <a:rPr lang="en-US" dirty="0"/>
              <a:t>Used in various domains, including web, desktop, and mobile applications.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65890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B9DA9-9BAF-9845-AB96-B36DCFF21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9E597-2833-1EEC-A8CC-C79765B79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Welcome to the presentation on MVC (Model-View-Controller) architecture in programming.</a:t>
            </a:r>
          </a:p>
          <a:p>
            <a:r>
              <a:rPr lang="en-US" dirty="0"/>
              <a:t>MVC is a design pattern that separates an application into three interconnected components to enhance modularity and maintainability.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36570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B9DA9-9BAF-9845-AB96-B36DCFF21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MVC?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9E597-2833-1EEC-A8CC-C79765B79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MVC stands for Model-View-Controller.</a:t>
            </a:r>
          </a:p>
          <a:p>
            <a:r>
              <a:rPr lang="en-US" dirty="0"/>
              <a:t>It's a software architectural pattern used to develop user interfaces.</a:t>
            </a:r>
          </a:p>
          <a:p>
            <a:r>
              <a:rPr lang="en-US" dirty="0"/>
              <a:t>Separates the concerns of an application into three distinct components: Model, View, and Controller.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7945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B9DA9-9BAF-9845-AB96-B36DCFF21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9E597-2833-1EEC-A8CC-C79765B79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Represents the application's data and business logic.</a:t>
            </a:r>
          </a:p>
          <a:p>
            <a:r>
              <a:rPr lang="en-US" dirty="0"/>
              <a:t>Manages the data's storage, retrieval, and manipulation.</a:t>
            </a:r>
          </a:p>
          <a:p>
            <a:r>
              <a:rPr lang="en-US" dirty="0"/>
              <a:t>Independent of the user interface.</a:t>
            </a:r>
          </a:p>
          <a:p>
            <a:r>
              <a:rPr lang="en-US" dirty="0"/>
              <a:t>Example: In a </a:t>
            </a:r>
            <a:r>
              <a:rPr lang="en-US" dirty="0" err="1"/>
              <a:t>todo</a:t>
            </a:r>
            <a:r>
              <a:rPr lang="en-US" dirty="0"/>
              <a:t> list app, the model handles tasks, their status, and due dates.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11873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B9DA9-9BAF-9845-AB96-B36DCFF21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9E597-2833-1EEC-A8CC-C79765B79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Represents the presentation layer or user interface.</a:t>
            </a:r>
          </a:p>
          <a:p>
            <a:r>
              <a:rPr lang="en-US" dirty="0"/>
              <a:t>Displays data from the model to the user and receives user input.</a:t>
            </a:r>
          </a:p>
          <a:p>
            <a:r>
              <a:rPr lang="en-US" dirty="0"/>
              <a:t>Decoupled from the model and controller.</a:t>
            </a:r>
          </a:p>
          <a:p>
            <a:r>
              <a:rPr lang="en-US" dirty="0"/>
              <a:t>Example: The UI that shows the list of tasks and their details in the </a:t>
            </a:r>
            <a:r>
              <a:rPr lang="en-US" dirty="0" err="1"/>
              <a:t>todo</a:t>
            </a:r>
            <a:r>
              <a:rPr lang="en-US" dirty="0"/>
              <a:t> list app.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7672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B9DA9-9BAF-9845-AB96-B36DCFF21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9E597-2833-1EEC-A8CC-C79765B79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Acts as an intermediary between the model and view.</a:t>
            </a:r>
          </a:p>
          <a:p>
            <a:r>
              <a:rPr lang="en-US" dirty="0"/>
              <a:t>Handles user input and updates the model and view accordingly.</a:t>
            </a:r>
          </a:p>
          <a:p>
            <a:r>
              <a:rPr lang="en-US" dirty="0"/>
              <a:t>Orchestrates the flow of data between the model and view.</a:t>
            </a:r>
          </a:p>
          <a:p>
            <a:r>
              <a:rPr lang="en-US" dirty="0"/>
              <a:t>Example: In the </a:t>
            </a:r>
            <a:r>
              <a:rPr lang="en-US" dirty="0" err="1"/>
              <a:t>todo</a:t>
            </a:r>
            <a:r>
              <a:rPr lang="en-US" dirty="0"/>
              <a:t> list app, the controller manages adding, updating, and deleting tasks.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32362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B9DA9-9BAF-9845-AB96-B36DCFF21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MVC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9E597-2833-1EEC-A8CC-C79765B79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User interacts with the View (UI elements).</a:t>
            </a:r>
          </a:p>
          <a:p>
            <a:r>
              <a:rPr lang="en-US" dirty="0"/>
              <a:t>View sends user input to the Controller.</a:t>
            </a:r>
          </a:p>
          <a:p>
            <a:r>
              <a:rPr lang="en-US" dirty="0"/>
              <a:t>Controller processes input, interacts with the Model to update data.</a:t>
            </a:r>
          </a:p>
          <a:p>
            <a:r>
              <a:rPr lang="en-US" dirty="0"/>
              <a:t>Model updates its state and notifies the Controller.</a:t>
            </a:r>
          </a:p>
          <a:p>
            <a:r>
              <a:rPr lang="en-US" dirty="0"/>
              <a:t>Controller updates the View based on the changes in the Model.</a:t>
            </a:r>
          </a:p>
          <a:p>
            <a:r>
              <a:rPr lang="en-US" dirty="0"/>
              <a:t>Updated View reflects changes to the user.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02310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B9DA9-9BAF-9845-AB96-B36DCFF21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Benefits of MVC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9E597-2833-1EEC-A8CC-C79765B79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b="1" dirty="0"/>
              <a:t>Modularity</a:t>
            </a:r>
            <a:r>
              <a:rPr lang="en-US" dirty="0"/>
              <a:t>: Clear separation of concerns makes the application more modular and easier to maintain.</a:t>
            </a:r>
          </a:p>
          <a:p>
            <a:r>
              <a:rPr lang="en-US" b="1" dirty="0"/>
              <a:t>Reusability</a:t>
            </a:r>
            <a:r>
              <a:rPr lang="en-US" dirty="0"/>
              <a:t>: Each component can be reused in other parts of the application or different projects.</a:t>
            </a:r>
          </a:p>
          <a:p>
            <a:r>
              <a:rPr lang="en-US" b="1" dirty="0"/>
              <a:t>Parallel Development</a:t>
            </a:r>
            <a:r>
              <a:rPr lang="en-US" dirty="0"/>
              <a:t>: Different teams can work on different components simultaneously.</a:t>
            </a:r>
          </a:p>
          <a:p>
            <a:r>
              <a:rPr lang="en-US" b="1" dirty="0"/>
              <a:t>Scalability</a:t>
            </a:r>
            <a:r>
              <a:rPr lang="en-US" dirty="0"/>
              <a:t>: The modular structure allows for easier scaling of individual components.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7405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B9DA9-9BAF-9845-AB96-B36DCFF21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9E597-2833-1EEC-A8CC-C79765B79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b="1" dirty="0"/>
              <a:t>Web Development</a:t>
            </a:r>
            <a:r>
              <a:rPr lang="en-US" dirty="0"/>
              <a:t>: MVC is commonly used in web frameworks like Ruby on Rails, Django, and ASP.NET MVC.</a:t>
            </a:r>
          </a:p>
          <a:p>
            <a:r>
              <a:rPr lang="en-US" b="1" dirty="0"/>
              <a:t>Desktop Applications</a:t>
            </a:r>
            <a:r>
              <a:rPr lang="en-US" dirty="0"/>
              <a:t>: MVC is employed in applications that require a separation between logic and user interface, improving code organization.</a:t>
            </a:r>
          </a:p>
          <a:p>
            <a:r>
              <a:rPr lang="en-US" b="1" dirty="0"/>
              <a:t>Mobile Apps</a:t>
            </a:r>
            <a:r>
              <a:rPr lang="en-US" dirty="0"/>
              <a:t>: Many mobile development frameworks use MVC to structure app architecture.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6589540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6</TotalTime>
  <Words>502</Words>
  <Application>Microsoft Office PowerPoint</Application>
  <PresentationFormat>Widescreen</PresentationFormat>
  <Paragraphs>50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Gill Sans MT</vt:lpstr>
      <vt:lpstr>Wingdings 2</vt:lpstr>
      <vt:lpstr>Custom</vt:lpstr>
      <vt:lpstr>MVC</vt:lpstr>
      <vt:lpstr>Introduction</vt:lpstr>
      <vt:lpstr>What is MVC?</vt:lpstr>
      <vt:lpstr>Model</vt:lpstr>
      <vt:lpstr>View</vt:lpstr>
      <vt:lpstr>Controller</vt:lpstr>
      <vt:lpstr>MVC Workflow</vt:lpstr>
      <vt:lpstr>Benefits of MVC</vt:lpstr>
      <vt:lpstr>Use Cases</vt:lpstr>
      <vt:lpstr>Challenges and Considerations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</dc:title>
  <dc:creator>Ronald Raphael</dc:creator>
  <cp:lastModifiedBy>Ronald Raphael</cp:lastModifiedBy>
  <cp:revision>3</cp:revision>
  <dcterms:created xsi:type="dcterms:W3CDTF">2023-08-21T15:22:27Z</dcterms:created>
  <dcterms:modified xsi:type="dcterms:W3CDTF">2023-08-21T15:29:14Z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