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89" r:id="rId33"/>
    <p:sldId id="282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420-411-VA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The global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keyword is used to access a global variable from within a function.</a:t>
            </a:r>
          </a:p>
          <a:p>
            <a:r>
              <a:rPr lang="en-US" dirty="0"/>
              <a:t>To do this, use the global keyword before the variables (inside the function)</a:t>
            </a:r>
          </a:p>
          <a:p>
            <a:r>
              <a:rPr lang="en-US" dirty="0"/>
              <a:t>PHP also stores all global variables in an array called $GLOBALS[index]. </a:t>
            </a:r>
          </a:p>
          <a:p>
            <a:pPr lvl="1"/>
            <a:r>
              <a:rPr lang="en-US" dirty="0"/>
              <a:t>The index holds the name of the variable. This array is also accessible from within functions and can be used to update global variables directly.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27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The 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when a function is completed/executed, all of its variables are deleted. However, sometimes we want a local variable NOT to be deleted. We need it for a further job.</a:t>
            </a:r>
          </a:p>
          <a:p>
            <a:r>
              <a:rPr lang="en-US" dirty="0"/>
              <a:t>To do this, use the static keyword when you first declare the variable</a:t>
            </a:r>
          </a:p>
          <a:p>
            <a:r>
              <a:rPr lang="en-US" dirty="0"/>
              <a:t>Then, each time the function is called, that variable will still have the information it contained from the last time the function was called.</a:t>
            </a:r>
          </a:p>
          <a:p>
            <a:pPr lvl="1"/>
            <a:r>
              <a:rPr lang="en-US" dirty="0"/>
              <a:t>Note: The variable is still local to the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93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and print Statements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PHP, there are two basic ways to get output: echo and print.</a:t>
            </a:r>
          </a:p>
          <a:p>
            <a:r>
              <a:rPr lang="en-US" dirty="0"/>
              <a:t>echo and print are more or less the same. They are both used to output data to the screen.</a:t>
            </a:r>
          </a:p>
          <a:p>
            <a:r>
              <a:rPr lang="en-US" dirty="0"/>
              <a:t>The differences are small: </a:t>
            </a:r>
          </a:p>
          <a:p>
            <a:pPr lvl="1"/>
            <a:r>
              <a:rPr lang="en-US" dirty="0"/>
              <a:t>echo has no return value while print has a return value of 1 so it can be used in expressions. </a:t>
            </a:r>
          </a:p>
          <a:p>
            <a:pPr lvl="1"/>
            <a:r>
              <a:rPr lang="en-US" dirty="0"/>
              <a:t>echo can take multiple parameters (although such usage is rare) while print can take one argument. </a:t>
            </a:r>
          </a:p>
          <a:p>
            <a:pPr lvl="1"/>
            <a:r>
              <a:rPr lang="en-US" dirty="0"/>
              <a:t>echo is marginally faster than print.</a:t>
            </a:r>
          </a:p>
          <a:p>
            <a:r>
              <a:rPr lang="en-US" dirty="0"/>
              <a:t>The echo statement can be used with or without parentheses: echo or echo().</a:t>
            </a:r>
          </a:p>
          <a:p>
            <a:r>
              <a:rPr lang="en-US" dirty="0"/>
              <a:t>The print statement can be used with or without parentheses: print or print().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9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can store data of different types, and different data types can do different things.</a:t>
            </a:r>
          </a:p>
          <a:p>
            <a:r>
              <a:rPr lang="en-US" dirty="0"/>
              <a:t>PHP supports the following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 (floating point numbers - also called double)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Resource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18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07F5B4-103A-5166-D7E5-1D71F7DB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228004"/>
            <a:ext cx="5422390" cy="2352706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23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String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string is a sequence of characters, like "Hello world!".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string can be any text inside quotes. You can use single or double quotes</a:t>
            </a: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C813B-751C-464F-F35B-F876F7B57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2352706"/>
          </a:xfrm>
        </p:spPr>
        <p:txBody>
          <a:bodyPr>
            <a:normAutofit fontScale="77500" lnSpcReduction="20000"/>
          </a:bodyPr>
          <a:lstStyle/>
          <a:p>
            <a:r>
              <a:rPr lang="en-US" sz="3300" b="1" dirty="0"/>
              <a:t>PHP Integer</a:t>
            </a:r>
          </a:p>
          <a:p>
            <a:r>
              <a:rPr lang="en-US" dirty="0"/>
              <a:t>An integer data type is a non-decimal number between -2,147,483,648 and 2,147,483,647.</a:t>
            </a:r>
          </a:p>
          <a:p>
            <a:r>
              <a:rPr lang="en-US" dirty="0"/>
              <a:t>Rules for integers:</a:t>
            </a:r>
          </a:p>
          <a:p>
            <a:pPr lvl="1"/>
            <a:r>
              <a:rPr lang="en-US" dirty="0"/>
              <a:t>An integer must have at least one digit</a:t>
            </a:r>
          </a:p>
          <a:p>
            <a:pPr lvl="1"/>
            <a:r>
              <a:rPr lang="en-US" dirty="0"/>
              <a:t>An integer must not have a decimal point</a:t>
            </a:r>
          </a:p>
          <a:p>
            <a:pPr lvl="1"/>
            <a:r>
              <a:rPr lang="en-US" dirty="0"/>
              <a:t>An integer can be either positive or negative</a:t>
            </a:r>
          </a:p>
          <a:p>
            <a:pPr lvl="1"/>
            <a:r>
              <a:rPr lang="en-US" dirty="0"/>
              <a:t>Integers can be specified in: decimal (base 10), hexadecimal (base 16), octal (base 8), or binary (base 2) notation</a:t>
            </a:r>
            <a:endParaRPr lang="en-C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89C1A32-26D9-AAF3-62B1-BE97F05B382F}"/>
              </a:ext>
            </a:extLst>
          </p:cNvPr>
          <p:cNvSpPr txBox="1">
            <a:spLocks/>
          </p:cNvSpPr>
          <p:nvPr/>
        </p:nvSpPr>
        <p:spPr>
          <a:xfrm>
            <a:off x="581191" y="4580710"/>
            <a:ext cx="5422390" cy="1898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PHP Float</a:t>
            </a:r>
          </a:p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A float (floating point number) is a number with a decimal point or a number in exponential form.</a:t>
            </a:r>
          </a:p>
          <a:p>
            <a:endParaRPr lang="en-CA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11253C5-AC69-E5D4-E0A8-749FA381F701}"/>
              </a:ext>
            </a:extLst>
          </p:cNvPr>
          <p:cNvSpPr txBox="1">
            <a:spLocks/>
          </p:cNvSpPr>
          <p:nvPr/>
        </p:nvSpPr>
        <p:spPr>
          <a:xfrm>
            <a:off x="6096000" y="4585066"/>
            <a:ext cx="5422390" cy="1898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Boolean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Boolean represents two possible states: TRUE or FALSE.</a:t>
            </a:r>
          </a:p>
          <a:p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0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Array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multiple values in one single variable.</a:t>
            </a:r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3B1C9-3A86-6E92-05D7-0EA3F58DC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900" b="1" dirty="0"/>
              <a:t>PHP NULL Value</a:t>
            </a:r>
          </a:p>
          <a:p>
            <a:r>
              <a:rPr lang="en-US" dirty="0"/>
              <a:t>Null is a special data type which can have only one value: NULL.</a:t>
            </a:r>
          </a:p>
          <a:p>
            <a:r>
              <a:rPr lang="en-US" dirty="0"/>
              <a:t>A variable of data type NULL is a variable that has no value assigned to it.</a:t>
            </a:r>
          </a:p>
          <a:p>
            <a:r>
              <a:rPr lang="en-US" dirty="0"/>
              <a:t>Tip: If a variable is created without a value, it is automatically assigned a value of NULL.</a:t>
            </a:r>
          </a:p>
          <a:p>
            <a:r>
              <a:rPr lang="en-US" dirty="0"/>
              <a:t>Variables can also be emptied by setting the value to NULL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24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PHP Object</a:t>
            </a:r>
          </a:p>
          <a:p>
            <a:r>
              <a:rPr lang="en-US" dirty="0"/>
              <a:t>Classes and objects are the two main aspects of object-oriented programming.</a:t>
            </a:r>
          </a:p>
          <a:p>
            <a:r>
              <a:rPr lang="en-US" dirty="0"/>
              <a:t>A class is a template for objects, and an object is an instance of a class.</a:t>
            </a:r>
          </a:p>
          <a:p>
            <a:r>
              <a:rPr lang="en-US" dirty="0"/>
              <a:t>When the individual objects are created, they inherit all the properties and behaviors from the class, but each object will have different values for the properties.</a:t>
            </a:r>
          </a:p>
          <a:p>
            <a:r>
              <a:rPr lang="en-US" dirty="0"/>
              <a:t>Let's assume we have a class named Car. A Car can have properties like model, color, etc. We can define variables like $model, $color, and so on, to hold the values of these properties.</a:t>
            </a:r>
          </a:p>
          <a:p>
            <a:r>
              <a:rPr lang="en-US" dirty="0"/>
              <a:t>When the individual objects (Volvo, BMW, Toyota, etc.) are created, they inherit all the properties and behaviors from the class, but each object will have different values for the properties.</a:t>
            </a:r>
          </a:p>
          <a:p>
            <a:r>
              <a:rPr lang="en-US" dirty="0"/>
              <a:t>If you create a __construct() function, PHP will automatically call this function when you create an object from a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68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PHP Resource</a:t>
            </a:r>
          </a:p>
          <a:p>
            <a:r>
              <a:rPr lang="en-US" dirty="0"/>
              <a:t>The special resource type is not an actual data type. It is the storing of a reference to functions and resources external to PHP.</a:t>
            </a:r>
          </a:p>
          <a:p>
            <a:r>
              <a:rPr lang="en-US" dirty="0"/>
              <a:t>A common example of using the resource data type is a database call.</a:t>
            </a:r>
          </a:p>
          <a:p>
            <a:r>
              <a:rPr lang="en-US" dirty="0"/>
              <a:t>We will not talk about the resource type here, since it is an advanced topic.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40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are like variables except that once they are defined they cannot be changed or undefined.</a:t>
            </a:r>
          </a:p>
          <a:p>
            <a:r>
              <a:rPr lang="en-US" dirty="0"/>
              <a:t>A constant is an identifier (name) for a simple value. The value cannot be changed during the script.</a:t>
            </a:r>
          </a:p>
          <a:p>
            <a:r>
              <a:rPr lang="en-US" dirty="0"/>
              <a:t>A valid constant name starts with a letter or underscore (no $ sign before the constant name).</a:t>
            </a:r>
          </a:p>
          <a:p>
            <a:pPr lvl="1"/>
            <a:r>
              <a:rPr lang="en-US" dirty="0"/>
              <a:t>Note: Unlike variables, constants are automatically global across the entire script.</a:t>
            </a:r>
          </a:p>
          <a:p>
            <a:r>
              <a:rPr lang="en-US" dirty="0"/>
              <a:t>To create a constant, use the define() function.</a:t>
            </a:r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/>
              <a:t>define(name, value, case-insensitive)</a:t>
            </a:r>
          </a:p>
          <a:p>
            <a:pPr lvl="2"/>
            <a:r>
              <a:rPr lang="en-US" dirty="0"/>
              <a:t>Ex.: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"GREETING"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"Welcome to W3Schools.com!"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44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Constant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PHP7, you can create an Array constant using the define() function.</a:t>
            </a:r>
          </a:p>
          <a:p>
            <a:r>
              <a:rPr lang="en-US" dirty="0"/>
              <a:t>Ex.: define("cars", [  "Alfa Romeo",  "BMW",  "Toyota"]);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5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96ACDD-F5BF-4D78-FD97-4E8AD32E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Segoe UI" panose="020B0502040204020203" pitchFamily="34" charset="0"/>
              </a:rPr>
              <a:t>What is PHP?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A509D-400E-CC33-CC5E-9098FC3A3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an acronym for "PHP: Hypertext Preprocessor"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a widely-used, open source scripting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scripts are executed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free to download and use</a:t>
            </a:r>
          </a:p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D6FA62-9C68-7B86-2E30-B81EE8C3A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an amazing and popular language!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powerful enough to be at the core of the biggest blogging system on the web (WordPress)!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deep enough to run large social networks!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easy enough to be a beginner's first server side language!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PHP divides the operators in the following groups: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Increment/Decrement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String operators</a:t>
            </a:r>
          </a:p>
          <a:p>
            <a:pPr lvl="1"/>
            <a:r>
              <a:rPr lang="en-US" dirty="0"/>
              <a:t>Array operators</a:t>
            </a:r>
          </a:p>
          <a:p>
            <a:pPr lvl="1"/>
            <a:r>
              <a:rPr lang="en-US" dirty="0"/>
              <a:t>Conditional assignment operators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72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if...else...elseif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PHP we have the following conditional statements:</a:t>
            </a:r>
          </a:p>
          <a:p>
            <a:pPr lvl="1"/>
            <a:r>
              <a:rPr lang="en-US" dirty="0"/>
              <a:t>if statement - executes some code if one condition is true</a:t>
            </a:r>
          </a:p>
          <a:p>
            <a:pPr lvl="1"/>
            <a:r>
              <a:rPr lang="en-US" dirty="0"/>
              <a:t>if...else statement - executes some code if a condition is true and another code if that condition is false</a:t>
            </a:r>
          </a:p>
          <a:p>
            <a:pPr lvl="1"/>
            <a:r>
              <a:rPr lang="en-US" dirty="0"/>
              <a:t>if...elseif...else statement - executes different codes for more than two conditions</a:t>
            </a:r>
          </a:p>
          <a:p>
            <a:pPr lvl="1"/>
            <a:r>
              <a:rPr lang="en-US" dirty="0"/>
              <a:t>switch statement - selects one of many blocks of code to be executed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980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In PHP, we have the following loop types:</a:t>
            </a:r>
          </a:p>
          <a:p>
            <a:pPr lvl="1"/>
            <a:r>
              <a:rPr lang="en-US" dirty="0"/>
              <a:t>while - loops through a block of code as long as the specified condition is true</a:t>
            </a:r>
          </a:p>
          <a:p>
            <a:pPr lvl="1"/>
            <a:r>
              <a:rPr lang="en-US" dirty="0"/>
              <a:t>do...while - loops through a block of code once, and then repeats the loop as long as the specified condition is true</a:t>
            </a:r>
          </a:p>
          <a:p>
            <a:pPr lvl="1"/>
            <a:r>
              <a:rPr lang="en-US" dirty="0"/>
              <a:t>for - loops through a block of code a specified number of times</a:t>
            </a:r>
          </a:p>
          <a:p>
            <a:pPr lvl="1"/>
            <a:r>
              <a:rPr lang="en-US" dirty="0"/>
              <a:t>foreach - loops through a block of code for each element in an 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84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real power of PHP comes from its functions.</a:t>
            </a:r>
          </a:p>
          <a:p>
            <a:r>
              <a:rPr lang="en-US" dirty="0"/>
              <a:t>PHP has more than 1000 built-in functions, and in addition you can create your own custom functions.</a:t>
            </a:r>
          </a:p>
          <a:p>
            <a:r>
              <a:rPr lang="en-US" dirty="0"/>
              <a:t>A user-defined function declaration starts with the word function</a:t>
            </a:r>
          </a:p>
          <a:p>
            <a:r>
              <a:rPr lang="en-US" dirty="0"/>
              <a:t>Information can be passed to functions through arguments. An argument is just like a variable.</a:t>
            </a:r>
          </a:p>
          <a:p>
            <a:pPr lvl="1"/>
            <a:r>
              <a:rPr lang="en-US" dirty="0"/>
              <a:t>Arguments are specified after the function name, inside the parentheses. </a:t>
            </a:r>
          </a:p>
          <a:p>
            <a:pPr lvl="1"/>
            <a:r>
              <a:rPr lang="en-US" dirty="0"/>
              <a:t>You can add as many arguments as you want, just separate them with a comma.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30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is a Loosely Typed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the example above, notice that we did not have to tell PHP which data type the variable is.</a:t>
            </a:r>
          </a:p>
          <a:p>
            <a:r>
              <a:rPr lang="en-US" dirty="0"/>
              <a:t>PHP automatically associates a data type to the variable, depending on its value. </a:t>
            </a:r>
          </a:p>
          <a:p>
            <a:pPr lvl="1"/>
            <a:r>
              <a:rPr lang="en-US" dirty="0"/>
              <a:t>Since the data types are not set in a strict sense, you can do things like adding a string to an integer without causing an error.</a:t>
            </a:r>
          </a:p>
          <a:p>
            <a:r>
              <a:rPr lang="en-US" dirty="0"/>
              <a:t>In PHP 7, type declarations were added. This gives us an option to specify the expected data type when declaring a function, and by adding the strict declaration, it will throw a "Fatal Error" if the data type mismatches.</a:t>
            </a:r>
          </a:p>
          <a:p>
            <a:pPr lvl="1"/>
            <a:r>
              <a:rPr lang="en-US" dirty="0"/>
              <a:t>To specify strict we need to set declare(</a:t>
            </a:r>
            <a:r>
              <a:rPr lang="en-US" dirty="0" err="1"/>
              <a:t>strict_types</a:t>
            </a:r>
            <a:r>
              <a:rPr lang="en-US" dirty="0"/>
              <a:t>=1);. This must be on the very first line of the PHP file.</a:t>
            </a:r>
          </a:p>
          <a:p>
            <a:r>
              <a:rPr lang="en-US" dirty="0"/>
              <a:t>PHP allows Default Argument Value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8549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Return Type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PHP 7 also supports Type Declarations for the return statement. Like with the type declaration for function arguments, by enabling the strict requirement, it will throw a "Fatal Error" on a type mismatch.</a:t>
            </a:r>
          </a:p>
          <a:p>
            <a:r>
              <a:rPr lang="en-US" dirty="0"/>
              <a:t>To declare a type for the function return, add a colon ( : ) and the type right before the opening curly ( { )bracket when declaring the function.</a:t>
            </a:r>
          </a:p>
          <a:p>
            <a:pPr lvl="1"/>
            <a:r>
              <a:rPr lang="en-US" dirty="0"/>
              <a:t>Ex.: function </a:t>
            </a:r>
            <a:r>
              <a:rPr lang="en-US" dirty="0" err="1"/>
              <a:t>addNumbers</a:t>
            </a:r>
            <a:r>
              <a:rPr lang="en-US" dirty="0"/>
              <a:t>(float $a, float $b) : float { }</a:t>
            </a:r>
          </a:p>
          <a:p>
            <a:r>
              <a:rPr lang="en-US" dirty="0"/>
              <a:t>You can specify a different return type, than the argument types, but make sure the return is the correct type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93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Arguments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PHP, arguments are usually passed by value, which means that a copy of the value is used in the function and the variable that was passed into the function cannot be changed.</a:t>
            </a:r>
          </a:p>
          <a:p>
            <a:r>
              <a:rPr lang="en-US" dirty="0"/>
              <a:t>When a function argument is passed by reference, changes to the argument also change the variable that was passed in. </a:t>
            </a:r>
          </a:p>
          <a:p>
            <a:pPr lvl="1"/>
            <a:r>
              <a:rPr lang="en-US" dirty="0"/>
              <a:t>To turn a function argument into a reference, the &amp; operator is used</a:t>
            </a:r>
          </a:p>
          <a:p>
            <a:pPr lvl="1"/>
            <a:r>
              <a:rPr lang="en-US" dirty="0"/>
              <a:t>Ex.: 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add_five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(&amp;$value) 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757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in PHP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PHP, the array() function is used to create an array</a:t>
            </a:r>
          </a:p>
          <a:p>
            <a:r>
              <a:rPr lang="en-US" dirty="0"/>
              <a:t>In PHP, there are three types of arrays:</a:t>
            </a:r>
          </a:p>
          <a:p>
            <a:pPr lvl="1"/>
            <a:r>
              <a:rPr lang="en-US" dirty="0"/>
              <a:t>Indexed arrays - Arrays with a numeric index</a:t>
            </a:r>
          </a:p>
          <a:p>
            <a:pPr lvl="1"/>
            <a:r>
              <a:rPr lang="en-US" dirty="0"/>
              <a:t>Associative arrays - Arrays with named keys</a:t>
            </a:r>
          </a:p>
          <a:p>
            <a:pPr lvl="1"/>
            <a:r>
              <a:rPr lang="en-US" dirty="0"/>
              <a:t>Multidimensional arrays - Arrays containing one or more arrays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52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Global Variables - </a:t>
            </a:r>
            <a:r>
              <a:rPr lang="en-CA" dirty="0" err="1"/>
              <a:t>Superglobals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Some predefined variables in PHP are "</a:t>
            </a:r>
            <a:r>
              <a:rPr lang="en-US" dirty="0" err="1"/>
              <a:t>superglobals</a:t>
            </a:r>
            <a:r>
              <a:rPr lang="en-US" dirty="0"/>
              <a:t>", which means that they are always accessible, regardless of scope - and you can access them from any function, class or file without having to do anything special.</a:t>
            </a:r>
          </a:p>
          <a:p>
            <a:r>
              <a:rPr lang="en-US" dirty="0"/>
              <a:t>The PHP </a:t>
            </a:r>
            <a:r>
              <a:rPr lang="en-US" dirty="0" err="1"/>
              <a:t>superglobal</a:t>
            </a:r>
            <a:r>
              <a:rPr lang="en-US" dirty="0"/>
              <a:t> variables are:</a:t>
            </a:r>
          </a:p>
          <a:p>
            <a:pPr lvl="1"/>
            <a:r>
              <a:rPr lang="en-US" dirty="0"/>
              <a:t>$GLOBALS</a:t>
            </a:r>
          </a:p>
          <a:p>
            <a:pPr lvl="1"/>
            <a:r>
              <a:rPr lang="en-US" dirty="0"/>
              <a:t>$_SERVER</a:t>
            </a:r>
          </a:p>
          <a:p>
            <a:pPr lvl="1"/>
            <a:r>
              <a:rPr lang="en-US" dirty="0"/>
              <a:t>$_REQUEST</a:t>
            </a:r>
          </a:p>
          <a:p>
            <a:pPr lvl="1"/>
            <a:r>
              <a:rPr lang="en-US" dirty="0"/>
              <a:t>$_POST</a:t>
            </a:r>
          </a:p>
          <a:p>
            <a:pPr lvl="1"/>
            <a:r>
              <a:rPr lang="en-US" dirty="0"/>
              <a:t>$_GET</a:t>
            </a:r>
          </a:p>
          <a:p>
            <a:pPr lvl="1"/>
            <a:r>
              <a:rPr lang="en-US" dirty="0"/>
              <a:t>$_FILES</a:t>
            </a:r>
          </a:p>
          <a:p>
            <a:pPr lvl="1"/>
            <a:r>
              <a:rPr lang="en-US" dirty="0"/>
              <a:t>$_ENV</a:t>
            </a:r>
          </a:p>
          <a:p>
            <a:pPr lvl="1"/>
            <a:r>
              <a:rPr lang="en-US" dirty="0"/>
              <a:t>$_COOKIE</a:t>
            </a:r>
          </a:p>
          <a:p>
            <a:pPr lvl="1"/>
            <a:r>
              <a:rPr lang="en-US" dirty="0"/>
              <a:t>$_SESSION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5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regular expressions are strings composed of delimiters, a pattern and optional modifiers.</a:t>
            </a:r>
          </a:p>
          <a:p>
            <a:pPr lvl="1"/>
            <a:r>
              <a:rPr lang="en-US" dirty="0"/>
              <a:t>Ex.: $exp = "/w3schools/</a:t>
            </a:r>
            <a:r>
              <a:rPr lang="en-US" dirty="0" err="1"/>
              <a:t>i</a:t>
            </a:r>
            <a:r>
              <a:rPr lang="en-US" dirty="0"/>
              <a:t>";</a:t>
            </a:r>
          </a:p>
          <a:p>
            <a:r>
              <a:rPr lang="en-US" dirty="0"/>
              <a:t>PHP provides a variety of functions that allow you to use regular expressions. </a:t>
            </a:r>
          </a:p>
          <a:p>
            <a:r>
              <a:rPr lang="en-US" dirty="0"/>
              <a:t>The </a:t>
            </a:r>
            <a:r>
              <a:rPr lang="en-US" dirty="0" err="1"/>
              <a:t>preg_match</a:t>
            </a:r>
            <a:r>
              <a:rPr lang="en-US" dirty="0"/>
              <a:t>(), </a:t>
            </a:r>
            <a:r>
              <a:rPr lang="en-US" dirty="0" err="1"/>
              <a:t>preg_match_all</a:t>
            </a:r>
            <a:r>
              <a:rPr lang="en-US" dirty="0"/>
              <a:t>() and </a:t>
            </a:r>
            <a:r>
              <a:rPr lang="en-US" dirty="0" err="1"/>
              <a:t>preg_replace</a:t>
            </a:r>
            <a:r>
              <a:rPr lang="en-US" dirty="0"/>
              <a:t>() functions are some of the most commonly used ones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preg_match</a:t>
            </a:r>
            <a:r>
              <a:rPr lang="en-US" dirty="0"/>
              <a:t>() function will tell you whether a string contains matches of a pattern.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preg_match_all</a:t>
            </a:r>
            <a:r>
              <a:rPr lang="en-US" dirty="0"/>
              <a:t>() function will tell you how many matches were found for a pattern in a string.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preg_replace</a:t>
            </a:r>
            <a:r>
              <a:rPr lang="en-US" dirty="0"/>
              <a:t>() function will replace all of the matches of the pattern in a string with another string.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51916F-A86E-DC01-E5A7-C68757E4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preg_match()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will tell you whether a string contains matches of a pattern.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67E0D-F19E-7651-0304-90E718477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1800" b="1" dirty="0"/>
              <a:t>What is a PHP File? </a:t>
            </a:r>
          </a:p>
          <a:p>
            <a:pPr lvl="2"/>
            <a:r>
              <a:rPr lang="en-US" dirty="0"/>
              <a:t>PHP files can contain text, HTML, CSS, JavaScript, and PHP code</a:t>
            </a:r>
          </a:p>
          <a:p>
            <a:pPr lvl="2"/>
            <a:r>
              <a:rPr lang="en-US" dirty="0"/>
              <a:t>PHP code is executed on the server, and the result is returned to the browser as plain HTML</a:t>
            </a:r>
          </a:p>
          <a:p>
            <a:pPr lvl="2"/>
            <a:r>
              <a:rPr lang="en-US" dirty="0"/>
              <a:t>PHP files have extension ".</a:t>
            </a:r>
            <a:r>
              <a:rPr lang="en-US" dirty="0" err="1"/>
              <a:t>php</a:t>
            </a:r>
            <a:r>
              <a:rPr lang="en-US" dirty="0"/>
              <a:t>"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5F7C8-2B49-1197-E3EE-488E2537B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/>
              <a:t>What Can PHP Do?</a:t>
            </a:r>
          </a:p>
          <a:p>
            <a:pPr lvl="1"/>
            <a:r>
              <a:rPr lang="en-US" dirty="0"/>
              <a:t>PHP can generate dynamic page content</a:t>
            </a:r>
          </a:p>
          <a:p>
            <a:pPr lvl="1"/>
            <a:r>
              <a:rPr lang="en-US" dirty="0"/>
              <a:t>PHP can create, open, read, write, delete, and close files on the server</a:t>
            </a:r>
          </a:p>
          <a:p>
            <a:pPr lvl="1"/>
            <a:r>
              <a:rPr lang="en-US" dirty="0"/>
              <a:t>PHP can collect form data</a:t>
            </a:r>
          </a:p>
          <a:p>
            <a:pPr lvl="1"/>
            <a:r>
              <a:rPr lang="en-US" dirty="0"/>
              <a:t>PHP can send and receive cookies</a:t>
            </a:r>
          </a:p>
          <a:p>
            <a:pPr lvl="1"/>
            <a:r>
              <a:rPr lang="en-US" dirty="0"/>
              <a:t>PHP can add, delete, modify data in your database</a:t>
            </a:r>
          </a:p>
          <a:p>
            <a:pPr lvl="1"/>
            <a:r>
              <a:rPr lang="en-US" dirty="0"/>
              <a:t>PHP can be used to control user-access</a:t>
            </a:r>
          </a:p>
          <a:p>
            <a:pPr lvl="1"/>
            <a:r>
              <a:rPr lang="en-US" dirty="0"/>
              <a:t>PHP can encrypt data</a:t>
            </a:r>
          </a:p>
          <a:p>
            <a:r>
              <a:rPr lang="en-US" dirty="0"/>
              <a:t>With PHP you are not limited to output HTML. You can output images or PDF files. You can also output any text, such as XHTML and XML.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86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4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FF55A-3C4A-890E-F7B9-BC9568FD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Segoe UI" panose="020B0502040204020203" pitchFamily="34" charset="0"/>
              </a:rPr>
              <a:t>Why PHP?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runs on various platforms (Windows, Linux, Unix, Mac OS X,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compatible with almost all servers used today (Apache, IIS,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supports a wide range of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free. Download it from the official PHP resource: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www.php.net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easy to learn and runs efficiently on the server side</a:t>
            </a:r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4BF500-EA68-ABCA-5D4E-B03D0E513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What's new in PHP 7</a:t>
            </a:r>
          </a:p>
          <a:p>
            <a:pPr lvl="1"/>
            <a:r>
              <a:rPr lang="en-US" dirty="0"/>
              <a:t>PHP 7 is much faster than the previous popular stable release (PHP 5.6)</a:t>
            </a:r>
          </a:p>
          <a:p>
            <a:pPr lvl="1"/>
            <a:r>
              <a:rPr lang="en-US" dirty="0"/>
              <a:t>PHP 7 has improved Error Handling</a:t>
            </a:r>
          </a:p>
          <a:p>
            <a:pPr lvl="1"/>
            <a:r>
              <a:rPr lang="en-US" dirty="0"/>
              <a:t>PHP 7 supports stricter Type Declarations for function arguments</a:t>
            </a:r>
          </a:p>
          <a:p>
            <a:pPr lvl="1"/>
            <a:r>
              <a:rPr lang="en-US" dirty="0"/>
              <a:t>PHP 7 supports new operators (like the spaceship operator: &lt;=&gt;)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7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PHP script is executed on the server, and the plain HTML result is sent back to the browser.</a:t>
            </a:r>
          </a:p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 &lt;?</a:t>
            </a:r>
            <a:r>
              <a:rPr lang="en-US" dirty="0" err="1"/>
              <a:t>php</a:t>
            </a:r>
            <a:r>
              <a:rPr lang="en-US" dirty="0"/>
              <a:t> and ends with ?&gt;</a:t>
            </a:r>
          </a:p>
          <a:p>
            <a:r>
              <a:rPr lang="en-US" dirty="0"/>
              <a:t>The default file extension for PHP files is ".</a:t>
            </a:r>
            <a:r>
              <a:rPr lang="en-US" dirty="0" err="1"/>
              <a:t>php</a:t>
            </a:r>
            <a:r>
              <a:rPr lang="en-US" dirty="0"/>
              <a:t>".</a:t>
            </a:r>
          </a:p>
          <a:p>
            <a:r>
              <a:rPr lang="en-US" dirty="0"/>
              <a:t>A PHP file can contain HTML tags, and some PHP scripting code.</a:t>
            </a:r>
          </a:p>
          <a:p>
            <a:r>
              <a:rPr lang="en-US" dirty="0"/>
              <a:t>In PHP, keywords (e.g. if, else, while, echo, etc.), classes, functions, and user-defined functions are not case-sensitive.</a:t>
            </a:r>
          </a:p>
          <a:p>
            <a:pPr lvl="1"/>
            <a:r>
              <a:rPr lang="en-US" dirty="0"/>
              <a:t>However; all variable names are case-sensitive!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51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5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comment in PHP code is a line that is not executed as a part of the program. Its only purpose is to be read by someone who is looking at the code.</a:t>
            </a:r>
          </a:p>
          <a:p>
            <a:r>
              <a:rPr lang="en-US" dirty="0"/>
              <a:t>Comments can be used to:</a:t>
            </a:r>
          </a:p>
          <a:p>
            <a:pPr lvl="1"/>
            <a:r>
              <a:rPr lang="en-US" dirty="0"/>
              <a:t>Let others understand your code</a:t>
            </a:r>
          </a:p>
          <a:p>
            <a:pPr lvl="1"/>
            <a:r>
              <a:rPr lang="en-US" dirty="0"/>
              <a:t>Remind yourself of what you did - Most programmers have experienced coming back to their own work a year or two later and having to re-figure out what they did. Comments can remind you of what you were thinking when you wrote the code</a:t>
            </a:r>
          </a:p>
          <a:p>
            <a:r>
              <a:rPr lang="en-US" dirty="0"/>
              <a:t>PHP supports several ways of commenting:</a:t>
            </a: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single-line comment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is also a single-line comment</a:t>
            </a: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 is a multiple-lines comment block that spans over multiple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95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a variable starts with the $ sign, followed by the name of the variable</a:t>
            </a:r>
          </a:p>
          <a:p>
            <a:pPr lvl="1"/>
            <a:r>
              <a:rPr lang="en-US" dirty="0"/>
              <a:t>When you assign a text value to a variable, put quotes around the value.</a:t>
            </a:r>
          </a:p>
          <a:p>
            <a:pPr lvl="1"/>
            <a:r>
              <a:rPr lang="en-US" dirty="0"/>
              <a:t>Note: Unlike other programming languages, PHP has no command for declaring a variable. It is created the moment you first assign a value to it.</a:t>
            </a:r>
          </a:p>
          <a:p>
            <a:r>
              <a:rPr lang="en-US" dirty="0"/>
              <a:t>A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($age and $AGE are two different variables)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02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is a Loosely Typed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automatically associates a data type to the variable, depending on its value. </a:t>
            </a:r>
          </a:p>
          <a:p>
            <a:pPr lvl="1"/>
            <a:r>
              <a:rPr lang="en-US" dirty="0"/>
              <a:t>Since the data types are not set in a strict sense, you can do things like adding a string to an integer without causing an error.</a:t>
            </a:r>
          </a:p>
          <a:p>
            <a:r>
              <a:rPr lang="en-US" dirty="0"/>
              <a:t>In PHP 7, type declarations were added. This gives an option to specify the data type expected when declaring a function, and by enabling the strict requirement, it will throw a "Fatal Error" on a type mismatch.</a:t>
            </a:r>
          </a:p>
        </p:txBody>
      </p:sp>
    </p:spTree>
    <p:extLst>
      <p:ext uri="{BB962C8B-B14F-4D97-AF65-F5344CB8AC3E}">
        <p14:creationId xmlns:p14="http://schemas.microsoft.com/office/powerpoint/2010/main" val="280439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A1B-2A9F-2FAC-F541-53D4B38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Variables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DCF-EBA1-D2F6-77C1-E0A5E2E6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90"/>
          </a:xfrm>
        </p:spPr>
        <p:txBody>
          <a:bodyPr>
            <a:normAutofit/>
          </a:bodyPr>
          <a:lstStyle/>
          <a:p>
            <a:r>
              <a:rPr lang="en-US" dirty="0"/>
              <a:t>In PHP, variables can be declared anywhere in the script.</a:t>
            </a:r>
          </a:p>
          <a:p>
            <a:r>
              <a:rPr lang="en-US" dirty="0"/>
              <a:t>The scope of a variable is the part of the script where the variable can be referenced/used.</a:t>
            </a:r>
          </a:p>
          <a:p>
            <a:r>
              <a:rPr lang="en-US" dirty="0"/>
              <a:t>PHP has three different variable scopes: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Static</a:t>
            </a:r>
          </a:p>
          <a:p>
            <a:r>
              <a:rPr lang="en-US" dirty="0"/>
              <a:t>A variable declared outside a function has a GLOBAL SCOPE and can only be accessed outside a function</a:t>
            </a:r>
          </a:p>
          <a:p>
            <a:pPr lvl="1"/>
            <a:r>
              <a:rPr lang="en-US" dirty="0"/>
              <a:t>using this variable inside this function will generate an error</a:t>
            </a:r>
          </a:p>
          <a:p>
            <a:r>
              <a:rPr lang="en-US" dirty="0"/>
              <a:t>A variable declared within a function has a LOCAL SCOPE and can only be accessed within that function</a:t>
            </a:r>
          </a:p>
          <a:p>
            <a:pPr lvl="1"/>
            <a:r>
              <a:rPr lang="en-US" dirty="0"/>
              <a:t>using this variable outside this function will generate an error</a:t>
            </a: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6147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85</TotalTime>
  <Words>2735</Words>
  <Application>Microsoft Office PowerPoint</Application>
  <PresentationFormat>Widescreen</PresentationFormat>
  <Paragraphs>229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Segoe UI</vt:lpstr>
      <vt:lpstr>Verdana</vt:lpstr>
      <vt:lpstr>Wingdings 2</vt:lpstr>
      <vt:lpstr>Custom</vt:lpstr>
      <vt:lpstr>eCommerce</vt:lpstr>
      <vt:lpstr>What is PHP?</vt:lpstr>
      <vt:lpstr>PowerPoint Presentation</vt:lpstr>
      <vt:lpstr>Why PHP?</vt:lpstr>
      <vt:lpstr>PHP Syntax</vt:lpstr>
      <vt:lpstr>PHP Comments</vt:lpstr>
      <vt:lpstr>PHP Variables</vt:lpstr>
      <vt:lpstr>PHP is a Loosely Typed Language</vt:lpstr>
      <vt:lpstr>PHP Variables Scope</vt:lpstr>
      <vt:lpstr>PHP The global Keyword</vt:lpstr>
      <vt:lpstr>PHP The static Keyword</vt:lpstr>
      <vt:lpstr>PHP echo and print Statements</vt:lpstr>
      <vt:lpstr>PHP Data Types</vt:lpstr>
      <vt:lpstr>PowerPoint Presentation</vt:lpstr>
      <vt:lpstr>PowerPoint Presentation</vt:lpstr>
      <vt:lpstr>PowerPoint Presentation</vt:lpstr>
      <vt:lpstr>PowerPoint Presentation</vt:lpstr>
      <vt:lpstr>PHP Constants</vt:lpstr>
      <vt:lpstr>PHP Constant Arrays</vt:lpstr>
      <vt:lpstr>PHP Operators</vt:lpstr>
      <vt:lpstr>PHP if...else...elseif Statements</vt:lpstr>
      <vt:lpstr>PHP Loops</vt:lpstr>
      <vt:lpstr>PHP Functions</vt:lpstr>
      <vt:lpstr>PHP is a Loosely Typed Language</vt:lpstr>
      <vt:lpstr>PHP Return Type Declarations</vt:lpstr>
      <vt:lpstr>Passing Arguments by Reference</vt:lpstr>
      <vt:lpstr>Create an Array in PHP</vt:lpstr>
      <vt:lpstr>PHP Global Variables - Superglobals</vt:lpstr>
      <vt:lpstr>PHP Regular Expressions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</dc:title>
  <dc:creator>Ronald Raphael</dc:creator>
  <cp:lastModifiedBy>Ronald Raphael</cp:lastModifiedBy>
  <cp:revision>41</cp:revision>
  <dcterms:created xsi:type="dcterms:W3CDTF">2023-08-18T20:44:51Z</dcterms:created>
  <dcterms:modified xsi:type="dcterms:W3CDTF">2023-08-18T22:10:26Z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