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9"/>
  </p:notesMasterIdLst>
  <p:handoutMasterIdLst>
    <p:handoutMasterId r:id="rId10"/>
  </p:handoutMasterIdLst>
  <p:sldIdLst>
    <p:sldId id="256" r:id="rId5"/>
    <p:sldId id="262"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PHP forms</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B0D3-68C1-1B0D-00E4-4AE02D4ACA20}"/>
              </a:ext>
            </a:extLst>
          </p:cNvPr>
          <p:cNvSpPr>
            <a:spLocks noGrp="1"/>
          </p:cNvSpPr>
          <p:nvPr>
            <p:ph type="title"/>
          </p:nvPr>
        </p:nvSpPr>
        <p:spPr/>
        <p:txBody>
          <a:bodyPr/>
          <a:lstStyle/>
          <a:p>
            <a:r>
              <a:rPr lang="en-CA" dirty="0"/>
              <a:t>PHP Form Handling</a:t>
            </a:r>
          </a:p>
        </p:txBody>
      </p:sp>
      <p:sp>
        <p:nvSpPr>
          <p:cNvPr id="3" name="Content Placeholder 2">
            <a:extLst>
              <a:ext uri="{FF2B5EF4-FFF2-40B4-BE49-F238E27FC236}">
                <a16:creationId xmlns:a16="http://schemas.microsoft.com/office/drawing/2014/main" id="{870EE25C-3C38-CC84-C5AA-C6637F49AFFC}"/>
              </a:ext>
            </a:extLst>
          </p:cNvPr>
          <p:cNvSpPr>
            <a:spLocks noGrp="1"/>
          </p:cNvSpPr>
          <p:nvPr>
            <p:ph idx="1"/>
          </p:nvPr>
        </p:nvSpPr>
        <p:spPr/>
        <p:txBody>
          <a:bodyPr anchor="t">
            <a:normAutofit fontScale="92500" lnSpcReduction="10000"/>
          </a:bodyPr>
          <a:lstStyle/>
          <a:p>
            <a:r>
              <a:rPr lang="en-US" dirty="0"/>
              <a:t>The PHP </a:t>
            </a:r>
            <a:r>
              <a:rPr lang="en-US" dirty="0" err="1"/>
              <a:t>superglobals</a:t>
            </a:r>
            <a:r>
              <a:rPr lang="en-US" dirty="0"/>
              <a:t> $_GET and $_POST are used to collect form-data.</a:t>
            </a:r>
          </a:p>
          <a:p>
            <a:r>
              <a:rPr lang="en-US" dirty="0"/>
              <a:t>When the user fills out the form above and clicks the submit button, the form data is sent for processing to a PHP file. The form data is sent with the HTTP POST or GET methods.</a:t>
            </a:r>
          </a:p>
          <a:p>
            <a:r>
              <a:rPr lang="en-US" dirty="0"/>
              <a:t>To display the submitted data you could simply echo all the variables.</a:t>
            </a:r>
          </a:p>
          <a:p>
            <a:r>
              <a:rPr lang="en-US" dirty="0"/>
              <a:t>Both GET and POST create an array (e.g. array( key1 =&gt; value1, key2 =&gt; value2, key3 =&gt; value3, ...)). This array holds key/value pairs, where keys are the names of the form controls and values are the input data from the user.</a:t>
            </a:r>
          </a:p>
          <a:p>
            <a:r>
              <a:rPr lang="en-US" dirty="0"/>
              <a:t>Both GET and POST are treated as $_GET and $_POST. These are </a:t>
            </a:r>
            <a:r>
              <a:rPr lang="en-US" dirty="0" err="1"/>
              <a:t>superglobals</a:t>
            </a:r>
            <a:r>
              <a:rPr lang="en-US" dirty="0"/>
              <a:t>, which means that they are always accessible, regardless of scope - and you can access them from any function, class or file without having to do anything special.</a:t>
            </a:r>
          </a:p>
          <a:p>
            <a:r>
              <a:rPr lang="en-US" dirty="0"/>
              <a:t>$_GET is an array of variables passed to the current script via the URL parameters.</a:t>
            </a:r>
          </a:p>
          <a:p>
            <a:r>
              <a:rPr lang="en-US" dirty="0"/>
              <a:t>$_POST is an array of variables passed to the current script via the HTTP POST method.</a:t>
            </a:r>
            <a:endParaRPr lang="en-CA" dirty="0"/>
          </a:p>
        </p:txBody>
      </p:sp>
    </p:spTree>
    <p:extLst>
      <p:ext uri="{BB962C8B-B14F-4D97-AF65-F5344CB8AC3E}">
        <p14:creationId xmlns:p14="http://schemas.microsoft.com/office/powerpoint/2010/main" val="242024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3482D9-BC87-EEA8-7E7C-5A4730F9135A}"/>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D258F9BA-29B1-939D-797B-57F6C759FEE3}"/>
              </a:ext>
            </a:extLst>
          </p:cNvPr>
          <p:cNvSpPr>
            <a:spLocks noGrp="1"/>
          </p:cNvSpPr>
          <p:nvPr>
            <p:ph sz="half" idx="1"/>
          </p:nvPr>
        </p:nvSpPr>
        <p:spPr/>
        <p:txBody>
          <a:bodyPr anchor="t">
            <a:normAutofit/>
          </a:bodyPr>
          <a:lstStyle/>
          <a:p>
            <a:r>
              <a:rPr lang="en-US" sz="1900" b="1" dirty="0"/>
              <a:t>When to use GET?</a:t>
            </a:r>
          </a:p>
          <a:p>
            <a:r>
              <a:rPr lang="en-US" dirty="0"/>
              <a:t>Information sent from a form with the GET method is visible to everyone (all variable names and values are displayed in the URL). GET also has limits on the amount of information to send. The limitation is about 2000 characters. However, because the variables are displayed in the URL, it is possible to bookmark the page. This can be useful in some cases.</a:t>
            </a:r>
          </a:p>
          <a:p>
            <a:r>
              <a:rPr lang="en-US" dirty="0"/>
              <a:t>GET may be used for sending non-sensitive data.</a:t>
            </a:r>
          </a:p>
          <a:p>
            <a:pPr lvl="1"/>
            <a:r>
              <a:rPr lang="en-US" dirty="0"/>
              <a:t>Note: GET should NEVER be used for sending passwords or other sensitive information!</a:t>
            </a:r>
            <a:endParaRPr lang="en-CA" dirty="0"/>
          </a:p>
        </p:txBody>
      </p:sp>
      <p:sp>
        <p:nvSpPr>
          <p:cNvPr id="6" name="Content Placeholder 5">
            <a:extLst>
              <a:ext uri="{FF2B5EF4-FFF2-40B4-BE49-F238E27FC236}">
                <a16:creationId xmlns:a16="http://schemas.microsoft.com/office/drawing/2014/main" id="{D0AC33B3-8A98-5C32-5C58-CA256EBC53F8}"/>
              </a:ext>
            </a:extLst>
          </p:cNvPr>
          <p:cNvSpPr>
            <a:spLocks noGrp="1"/>
          </p:cNvSpPr>
          <p:nvPr>
            <p:ph sz="half" idx="2"/>
          </p:nvPr>
        </p:nvSpPr>
        <p:spPr/>
        <p:txBody>
          <a:bodyPr anchor="t">
            <a:normAutofit/>
          </a:bodyPr>
          <a:lstStyle/>
          <a:p>
            <a:r>
              <a:rPr lang="en-US" b="1" dirty="0"/>
              <a:t>When to use POST?</a:t>
            </a:r>
          </a:p>
          <a:p>
            <a:r>
              <a:rPr lang="en-US" dirty="0"/>
              <a:t>Information sent from a form with the POST method is invisible to others (all names/values are embedded within the body of the HTTP request) and has no limits on the amount of information to send.</a:t>
            </a:r>
          </a:p>
          <a:p>
            <a:r>
              <a:rPr lang="en-US" dirty="0"/>
              <a:t>Moreover POST supports advanced functionality such as support for multi-part binary input while uploading files to server.</a:t>
            </a:r>
          </a:p>
          <a:p>
            <a:r>
              <a:rPr lang="en-US" dirty="0"/>
              <a:t>However, because the variables are not displayed in the URL, it is not possible to bookmark the page.</a:t>
            </a:r>
            <a:endParaRPr lang="en-CA" dirty="0"/>
          </a:p>
        </p:txBody>
      </p:sp>
    </p:spTree>
    <p:extLst>
      <p:ext uri="{BB962C8B-B14F-4D97-AF65-F5344CB8AC3E}">
        <p14:creationId xmlns:p14="http://schemas.microsoft.com/office/powerpoint/2010/main" val="259082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51</TotalTime>
  <Words>396</Words>
  <Application>Microsoft Office PowerPoint</Application>
  <PresentationFormat>Widescreen</PresentationFormat>
  <Paragraphs>20</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Custom</vt:lpstr>
      <vt:lpstr>PHP forms</vt:lpstr>
      <vt:lpstr>PHP Form Handling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Ronald Raphael</dc:creator>
  <cp:lastModifiedBy>Ronald Raphael</cp:lastModifiedBy>
  <cp:revision>11</cp:revision>
  <dcterms:created xsi:type="dcterms:W3CDTF">2023-08-18T22:11:28Z</dcterms:created>
  <dcterms:modified xsi:type="dcterms:W3CDTF">2023-08-18T23:02:54Z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