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3" r:id="rId4"/>
    <p:sldId id="296" r:id="rId5"/>
    <p:sldId id="285" r:id="rId6"/>
    <p:sldId id="286" r:id="rId7"/>
    <p:sldId id="297" r:id="rId8"/>
    <p:sldId id="287" r:id="rId9"/>
    <p:sldId id="289" r:id="rId10"/>
    <p:sldId id="294" r:id="rId11"/>
    <p:sldId id="295" r:id="rId12"/>
    <p:sldId id="291" r:id="rId13"/>
    <p:sldId id="292" r:id="rId14"/>
    <p:sldId id="298" r:id="rId15"/>
    <p:sldId id="299" r:id="rId16"/>
    <p:sldId id="300" r:id="rId17"/>
    <p:sldId id="301" r:id="rId18"/>
    <p:sldId id="304" r:id="rId19"/>
    <p:sldId id="302" r:id="rId20"/>
    <p:sldId id="305" r:id="rId21"/>
    <p:sldId id="303" r:id="rId22"/>
    <p:sldId id="306" r:id="rId23"/>
    <p:sldId id="307" r:id="rId24"/>
    <p:sldId id="276" r:id="rId25"/>
    <p:sldId id="325" r:id="rId26"/>
    <p:sldId id="324" r:id="rId27"/>
    <p:sldId id="346" r:id="rId28"/>
    <p:sldId id="347" r:id="rId29"/>
    <p:sldId id="348" r:id="rId30"/>
    <p:sldId id="349" r:id="rId31"/>
    <p:sldId id="350" r:id="rId32"/>
    <p:sldId id="351" r:id="rId33"/>
    <p:sldId id="352" r:id="rId34"/>
    <p:sldId id="353" r:id="rId35"/>
    <p:sldId id="354" r:id="rId36"/>
    <p:sldId id="362" r:id="rId37"/>
    <p:sldId id="363" r:id="rId38"/>
    <p:sldId id="326" r:id="rId39"/>
    <p:sldId id="327" r:id="rId40"/>
    <p:sldId id="328" r:id="rId41"/>
    <p:sldId id="329" r:id="rId42"/>
    <p:sldId id="330" r:id="rId43"/>
    <p:sldId id="331" r:id="rId44"/>
    <p:sldId id="332" r:id="rId45"/>
    <p:sldId id="333" r:id="rId46"/>
    <p:sldId id="334" r:id="rId47"/>
    <p:sldId id="335" r:id="rId48"/>
    <p:sldId id="336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575E4-D785-4DB7-BA4B-60EE2658E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4B3E0C-49C7-4D0B-B1D2-2ACF214A8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18D5A-5003-4090-919F-B179950C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BBB2-E6DD-42A1-9CF2-EE5808EABE87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3D8C6-952A-4713-BCFC-903B2F339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B4BA8-2482-4CB7-8F01-38127C82F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4E1D1-DBFF-4FE6-B009-94EC56720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81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60439-5A79-4673-83BF-9EF8A71EC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4B9D7F-F006-4732-9616-50E80CE71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70674-90EC-4C42-A2BE-07BCC2619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BBB2-E6DD-42A1-9CF2-EE5808EABE87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7F92C-E0B2-4FCC-94B1-3534569CB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42892-90E8-43B2-B58D-2A79D0DB0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4E1D1-DBFF-4FE6-B009-94EC56720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93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A06E68-4915-452B-900F-7412F2886B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F334C9-53F8-4073-9690-1F33F0E2E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6C17C-06B2-4E9C-9FA3-77F8DDCF5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BBB2-E6DD-42A1-9CF2-EE5808EABE87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CEA2E-21DE-4DC3-81F0-12874FBB0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F2F38-A7DD-4C72-95AC-9042E460D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4E1D1-DBFF-4FE6-B009-94EC56720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4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AD45C-C8BA-4441-91B9-C767C98B8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0C409-D223-44AC-B125-B72D18A2F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35198-E958-48A8-964D-6181F79CA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BBB2-E6DD-42A1-9CF2-EE5808EABE87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54B5A-6F83-415D-9B1A-948123FA0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2EDDA-BE7E-41F4-888F-4C8648E18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4E1D1-DBFF-4FE6-B009-94EC56720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89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79861-B3F0-4B51-BE07-45E14F65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B89B4-023D-4BAA-AD84-211822D70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E8042-55C3-4CCB-865B-FA78EEE4E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BBB2-E6DD-42A1-9CF2-EE5808EABE87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0138E-1666-44D4-A58C-8B9C5A237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8B93-4874-4A7E-82EB-7FAF1006F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4E1D1-DBFF-4FE6-B009-94EC56720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63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48156-8868-446E-A5DA-4008E7FB2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EDA49-712B-4FB0-80BF-FDA1BED997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AE88E-A841-46E6-B7C1-99E5327B5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6F30E-1872-4FA4-9D7A-1F3C5EACD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BBB2-E6DD-42A1-9CF2-EE5808EABE87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A1107-B872-4334-8483-08BDE959F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5A5381-4C5E-40B1-9935-09B7DA24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4E1D1-DBFF-4FE6-B009-94EC56720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61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50024-2509-4BDB-8B12-1051200FC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67E6B-A521-4984-89E2-52A8CD86D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568C8-9BD8-46C1-B781-88CB020BF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50E05-F8E6-4662-8DBF-29BA65EF9C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382296-F1E1-4F19-9DFE-FE75B9F289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FE3E01-8639-4BB5-B0AC-2A7CE4CE6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BBB2-E6DD-42A1-9CF2-EE5808EABE87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5AA3B8-F967-4C91-8636-46D86FBFF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0EA0E8-DCAC-4BE9-B61A-558591520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4E1D1-DBFF-4FE6-B009-94EC56720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20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248C5-65FA-4146-954B-A914B4877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A4CA4A-7B25-4B6B-B224-3183FD176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BBB2-E6DD-42A1-9CF2-EE5808EABE87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3CA6C7-F20C-4A70-BC7C-A093C50B8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D9493E-A3CF-4F6A-A148-29AC71594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4E1D1-DBFF-4FE6-B009-94EC56720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61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44D885-84E5-425B-A364-E8FAA91B7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BBB2-E6DD-42A1-9CF2-EE5808EABE87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9B66B9-8F2C-4A46-858C-1C8C922F9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E5B97-FC07-4E3F-AA57-B472B9430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4E1D1-DBFF-4FE6-B009-94EC56720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00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69B22-9AE8-47C6-A2F3-140ADF0C3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BBB44-1DB3-48DF-BFC8-23EBBD123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0FE776-7DCE-47F5-9BA4-C9A108B03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6E9D1-0F53-4355-906D-4B1B77AF8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BBB2-E6DD-42A1-9CF2-EE5808EABE87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42C5C-3987-4844-810B-6E2D6B79D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3E3FD-8913-4B09-AA29-AAB7F606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4E1D1-DBFF-4FE6-B009-94EC56720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06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6A1F4-B3C1-444B-B6FF-B96DB4CA4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157FA5-8962-438B-9B9D-3A971DDD2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60825-B9EE-4934-A1B4-3D620B556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509AC-D9CC-4297-AAF0-2DBEC5185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BBB2-E6DD-42A1-9CF2-EE5808EABE87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DFD79-AEA9-41EB-A365-1AE589A25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66C0F-70B9-4DB7-82E4-935065633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4E1D1-DBFF-4FE6-B009-94EC56720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954E1E-DAE8-49F6-8DBB-43AE6C8D6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7500B-25B9-42B7-950B-58990727A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17C74-00B2-414D-B2EC-C67A49C995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4BBB2-E6DD-42A1-9CF2-EE5808EABE87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43E1E-2C7C-407A-9CEA-E45097A2BD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A2473-9EFC-4AFA-A7C3-532C1F58B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4E1D1-DBFF-4FE6-B009-94EC56720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27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203D7-9BD5-4099-92C6-EA3884815A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Dart3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B504A8-ED6A-47CB-BA0E-FCF0AC9B8B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02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4991-8B92-4A10-B5FB-F2D87970D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663"/>
          </a:xfrm>
        </p:spPr>
        <p:txBody>
          <a:bodyPr>
            <a:normAutofit fontScale="90000"/>
          </a:bodyPr>
          <a:lstStyle/>
          <a:p>
            <a:r>
              <a:rPr lang="en-CA" dirty="0"/>
              <a:t>Method overriding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89C34B-C506-4DA1-9818-E0A4E6837B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7173" y="1164665"/>
            <a:ext cx="7081375" cy="5015496"/>
          </a:xfrm>
        </p:spPr>
      </p:pic>
    </p:spTree>
    <p:extLst>
      <p:ext uri="{BB962C8B-B14F-4D97-AF65-F5344CB8AC3E}">
        <p14:creationId xmlns:p14="http://schemas.microsoft.com/office/powerpoint/2010/main" val="3229607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24EDA-AE50-4AB1-A593-7760725EF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96" y="0"/>
            <a:ext cx="10515600" cy="1325563"/>
          </a:xfrm>
        </p:spPr>
        <p:txBody>
          <a:bodyPr/>
          <a:lstStyle/>
          <a:p>
            <a:r>
              <a:rPr lang="en-CA" dirty="0"/>
              <a:t>Look at </a:t>
            </a:r>
            <a:r>
              <a:rPr lang="en-CA" dirty="0" err="1"/>
              <a:t>super.run</a:t>
            </a:r>
            <a:r>
              <a:rPr lang="en-CA" dirty="0"/>
              <a:t>()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6A2D0C-97DF-409C-94A7-43A049E7D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1460" y="1177165"/>
            <a:ext cx="6960093" cy="5263354"/>
          </a:xfrm>
        </p:spPr>
      </p:pic>
    </p:spTree>
    <p:extLst>
      <p:ext uri="{BB962C8B-B14F-4D97-AF65-F5344CB8AC3E}">
        <p14:creationId xmlns:p14="http://schemas.microsoft.com/office/powerpoint/2010/main" val="4287999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2FAE6-44B9-4D06-8324-D00545E10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339"/>
          </a:xfrm>
        </p:spPr>
        <p:txBody>
          <a:bodyPr/>
          <a:lstStyle/>
          <a:p>
            <a:r>
              <a:rPr lang="en-CA" dirty="0"/>
              <a:t>Abstract classes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53932-BC1F-4BA5-BC60-943F2EDB7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8C47E4-4DB4-4B38-8B39-D0A89D0DD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907" y="0"/>
            <a:ext cx="58413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020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FBF54-88B9-40C4-A0BE-B1CB7B704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5715" y="0"/>
            <a:ext cx="4772025" cy="1197864"/>
          </a:xfrm>
        </p:spPr>
        <p:txBody>
          <a:bodyPr/>
          <a:lstStyle/>
          <a:p>
            <a:r>
              <a:rPr lang="en-CA" dirty="0"/>
              <a:t>Interface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61550A-343D-4C85-9208-27B15DDFA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27" y="836418"/>
            <a:ext cx="11339469" cy="17203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877A1B-D6AC-4625-BF4C-7B6F6D224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617" y="2691423"/>
            <a:ext cx="41624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403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05485-3273-49C0-864D-B6A605A95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7131"/>
          </a:xfrm>
        </p:spPr>
        <p:txBody>
          <a:bodyPr>
            <a:normAutofit fontScale="90000"/>
          </a:bodyPr>
          <a:lstStyle/>
          <a:p>
            <a:r>
              <a:rPr lang="en-CA" dirty="0"/>
              <a:t>Getters  and setters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8EBE4B-A58B-4369-B8BC-CE247FB22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15" y="914908"/>
            <a:ext cx="6020785" cy="557796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08B9AC-9C2B-4863-8D70-15BBE4A6F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225" y="2438400"/>
            <a:ext cx="62007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909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46D9B-82F3-42EA-8422-15530779A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calculator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98248A-2573-4733-84B0-80E53E68F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2235" y="1275850"/>
            <a:ext cx="9805141" cy="4622817"/>
          </a:xfrm>
        </p:spPr>
      </p:pic>
    </p:spTree>
    <p:extLst>
      <p:ext uri="{BB962C8B-B14F-4D97-AF65-F5344CB8AC3E}">
        <p14:creationId xmlns:p14="http://schemas.microsoft.com/office/powerpoint/2010/main" val="469200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4EF5-463E-4EFB-B082-933AC736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A299E0-6B01-4CF0-B442-7C645C15C1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8735" y="770711"/>
            <a:ext cx="4249410" cy="5722164"/>
          </a:xfrm>
        </p:spPr>
      </p:pic>
    </p:spTree>
    <p:extLst>
      <p:ext uri="{BB962C8B-B14F-4D97-AF65-F5344CB8AC3E}">
        <p14:creationId xmlns:p14="http://schemas.microsoft.com/office/powerpoint/2010/main" val="585304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052E4-89A9-4D56-8EE6-AA40EE73B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Uppercase to lowercase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3F9800-3EBA-4ED2-ADF0-8AEF82F224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3446" y="2112885"/>
            <a:ext cx="7853442" cy="3250484"/>
          </a:xfrm>
        </p:spPr>
      </p:pic>
    </p:spTree>
    <p:extLst>
      <p:ext uri="{BB962C8B-B14F-4D97-AF65-F5344CB8AC3E}">
        <p14:creationId xmlns:p14="http://schemas.microsoft.com/office/powerpoint/2010/main" val="443017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B6F93-EBA2-4BA7-80FE-E581211B0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ED9B57-A0D6-4428-AE39-7363BD4812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1573" y="1653400"/>
            <a:ext cx="4777989" cy="3809981"/>
          </a:xfrm>
        </p:spPr>
      </p:pic>
    </p:spTree>
    <p:extLst>
      <p:ext uri="{BB962C8B-B14F-4D97-AF65-F5344CB8AC3E}">
        <p14:creationId xmlns:p14="http://schemas.microsoft.com/office/powerpoint/2010/main" val="3320719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0092B-18E0-4079-92AE-4D9DE7775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57E6B2-CFA5-4771-979C-CAD0BD55C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6743" y="1090681"/>
            <a:ext cx="7935514" cy="4676637"/>
          </a:xfrm>
        </p:spPr>
      </p:pic>
    </p:spTree>
    <p:extLst>
      <p:ext uri="{BB962C8B-B14F-4D97-AF65-F5344CB8AC3E}">
        <p14:creationId xmlns:p14="http://schemas.microsoft.com/office/powerpoint/2010/main" val="3761964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85363-75EC-45A6-AA8E-B49405E9C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662" y="63284"/>
            <a:ext cx="10515600" cy="1325563"/>
          </a:xfrm>
        </p:spPr>
        <p:txBody>
          <a:bodyPr/>
          <a:lstStyle/>
          <a:p>
            <a:r>
              <a:rPr lang="en-CA" dirty="0"/>
              <a:t>Class and Objects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5F7256-B73B-4675-A2C2-4DF093BFA8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3685" y="2466975"/>
            <a:ext cx="2000250" cy="192405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EECF9D-8B41-4B03-9BE3-8C583E8FB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251" y="447066"/>
            <a:ext cx="6787950" cy="594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985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1513A-1D07-4664-A4F7-61C0BBA4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A2D3BD-5CE2-48EB-945A-354D5DDD71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3087" y="2548731"/>
            <a:ext cx="8505825" cy="2905125"/>
          </a:xfrm>
        </p:spPr>
      </p:pic>
    </p:spTree>
    <p:extLst>
      <p:ext uri="{BB962C8B-B14F-4D97-AF65-F5344CB8AC3E}">
        <p14:creationId xmlns:p14="http://schemas.microsoft.com/office/powerpoint/2010/main" val="3258451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C0FB7-42AB-44DA-9E14-EC0B2C860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F1519A-D54C-4BC5-9911-CD22920F7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9481" y="2240880"/>
            <a:ext cx="7674685" cy="2100301"/>
          </a:xfrm>
        </p:spPr>
      </p:pic>
    </p:spTree>
    <p:extLst>
      <p:ext uri="{BB962C8B-B14F-4D97-AF65-F5344CB8AC3E}">
        <p14:creationId xmlns:p14="http://schemas.microsoft.com/office/powerpoint/2010/main" val="651620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47B94-3D2E-40E1-B1BA-D454F3F1D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A95DC6-1920-4BD9-B753-10E6A9805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8168" y="2272684"/>
            <a:ext cx="5104257" cy="2733498"/>
          </a:xfrm>
        </p:spPr>
      </p:pic>
    </p:spTree>
    <p:extLst>
      <p:ext uri="{BB962C8B-B14F-4D97-AF65-F5344CB8AC3E}">
        <p14:creationId xmlns:p14="http://schemas.microsoft.com/office/powerpoint/2010/main" val="1123631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F126E-E4D7-4A84-8CCA-E91EF331C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Call an Abstract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3577F-18D4-43DC-88DD-9A752F59C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i="0" dirty="0">
                <a:solidFill>
                  <a:srgbClr val="24292F"/>
                </a:solidFill>
                <a:effectLst/>
                <a:latin typeface="-apple-system"/>
              </a:rPr>
              <a:t>Exercise: Area and Perimeter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FC1C0D-3782-4623-894F-C15A71632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3048794"/>
            <a:ext cx="101917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777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8429D-3E0F-4AEA-B807-7D3A4B895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0DF12-7B9D-4428-8FB9-03A8604EA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From the given list of number, find the sum and average </a:t>
            </a:r>
          </a:p>
          <a:p>
            <a:r>
              <a:rPr lang="en-CA" dirty="0"/>
              <a:t>Print the following triangles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95C809-A666-4249-8AC1-46055159E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629" y="3817398"/>
            <a:ext cx="1508550" cy="17396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11C461-D506-46E4-A2AE-D588052BA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412" y="3910473"/>
            <a:ext cx="2124917" cy="17396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8544E0-286C-4A98-9AC8-BEC8B8C77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8640" y="3910473"/>
            <a:ext cx="1846741" cy="18230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A45B15-9CCC-4E79-9E19-90A493B064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5261" y="3910473"/>
            <a:ext cx="2502093" cy="174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364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3A819-E943-274D-D223-14415A58D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23AAA9-CF35-319A-BDD2-211718E17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9937" y="1934369"/>
            <a:ext cx="5572125" cy="4133850"/>
          </a:xfrm>
        </p:spPr>
      </p:pic>
    </p:spTree>
    <p:extLst>
      <p:ext uri="{BB962C8B-B14F-4D97-AF65-F5344CB8AC3E}">
        <p14:creationId xmlns:p14="http://schemas.microsoft.com/office/powerpoint/2010/main" val="7506147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A7F28-672F-A1F7-BA17-4A927DD20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9C4A43-C3E1-16EB-9B42-243CF4D150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8150" y="2324894"/>
            <a:ext cx="3695700" cy="3352800"/>
          </a:xfrm>
        </p:spPr>
      </p:pic>
    </p:spTree>
    <p:extLst>
      <p:ext uri="{BB962C8B-B14F-4D97-AF65-F5344CB8AC3E}">
        <p14:creationId xmlns:p14="http://schemas.microsoft.com/office/powerpoint/2010/main" val="42946576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0B9AC-4998-4950-A6E4-733657504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Dart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BC4DD-962D-4263-9F9A-0A1EF451D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Modifier</a:t>
            </a:r>
          </a:p>
          <a:p>
            <a:r>
              <a:rPr lang="en-US" dirty="0"/>
              <a:t>Class</a:t>
            </a:r>
          </a:p>
          <a:p>
            <a:r>
              <a:rPr lang="en-US" dirty="0"/>
              <a:t>Constructor</a:t>
            </a:r>
          </a:p>
          <a:p>
            <a:r>
              <a:rPr lang="en-US" dirty="0"/>
              <a:t>Null Safety</a:t>
            </a:r>
          </a:p>
          <a:p>
            <a:r>
              <a:rPr lang="en-US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20391326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F77A1-CBE0-4110-9CDB-1DAE80ABF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55B7B7-B287-4327-851C-67F1D1CF1C10}"/>
              </a:ext>
            </a:extLst>
          </p:cNvPr>
          <p:cNvSpPr/>
          <p:nvPr/>
        </p:nvSpPr>
        <p:spPr>
          <a:xfrm>
            <a:off x="838200" y="1997838"/>
            <a:ext cx="107805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In Java, we can use public, protected, and private keywords to control the access scope for a property or method. However, Dart doesn't provide that kind of keywords. Instead, you can use _ (underscore) at the start of the name to make a data member of a class becomes private. So, a data member is either public (if not preceded by _) or private (if preceded by _)</a:t>
            </a:r>
          </a:p>
        </p:txBody>
      </p:sp>
    </p:spTree>
    <p:extLst>
      <p:ext uri="{BB962C8B-B14F-4D97-AF65-F5344CB8AC3E}">
        <p14:creationId xmlns:p14="http://schemas.microsoft.com/office/powerpoint/2010/main" val="35412685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96C1-E688-4619-B6BE-6B195DC7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F29BC6-AE3D-4C62-9D6E-E747C24F9B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6500" y="2107435"/>
            <a:ext cx="40671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505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6D6D5-69A6-40F5-A918-1F079B2B2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Constructor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441DB6-0FE2-434A-B61E-B315D8AB8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850" y="206729"/>
            <a:ext cx="4991100" cy="27336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215175-B8EF-4BE9-A7FE-6CC538E88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054" y="3600357"/>
            <a:ext cx="69151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954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D51E7-7E2E-4D5C-ACD8-183088D8D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. Try this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0F1B8C-D2D0-41BD-A77B-9B8AEC92B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500" y="2834481"/>
            <a:ext cx="87630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7807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7AF70-E67E-4F52-98D1-ED994366F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getter and setter to access the private members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55404B-DAA2-412E-964C-EFB2A8FB14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2711" y="1916717"/>
            <a:ext cx="4343400" cy="3867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E31304-56CF-4520-8AC3-B3B025D50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050" y="2503589"/>
            <a:ext cx="46863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3582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339C4-4679-478E-B69C-384256D05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goes to private function.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90E1FA-FCD1-42C2-ACCB-B6C55E2F11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621" y="1573161"/>
            <a:ext cx="3604674" cy="49197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1B99D1-6EEC-4F0F-9395-973801684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589" y="2156670"/>
            <a:ext cx="48577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6769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34209-179B-4254-9EFF-D60A3A78A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85" y="147011"/>
            <a:ext cx="10515600" cy="649943"/>
          </a:xfrm>
        </p:spPr>
        <p:txBody>
          <a:bodyPr>
            <a:normAutofit fontScale="90000"/>
          </a:bodyPr>
          <a:lstStyle/>
          <a:p>
            <a:r>
              <a:rPr lang="en-US" dirty="0"/>
              <a:t>Getters and setters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F2B234-38F3-477B-987C-A81620A0CA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9757" y="816597"/>
            <a:ext cx="3084914" cy="58943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7DCD1E-E2E8-422E-ACAB-7B7290581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235" y="2084620"/>
            <a:ext cx="5217678" cy="310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4430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3A34A-768B-4CC0-A64C-B26068E97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Dart Arrow Functions</a:t>
            </a:r>
            <a:br>
              <a:rPr lang="en-US" dirty="0"/>
            </a:b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ED84A21-4322-479E-AA84-C5D5E7DEBA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9251" y="3040668"/>
            <a:ext cx="4305216" cy="14726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ACF7F4-569E-4F2C-A617-299C85DF7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33" y="1387475"/>
            <a:ext cx="719137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1862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2F14C-E6C3-4F3E-B672-49AEA0849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9534F7-745F-419F-93DD-39E231A77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8719" y="1820411"/>
            <a:ext cx="5750159" cy="348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0353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8620D-058E-4D0A-AE6E-0480B5841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644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Dart anonymous function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72FA40-0C70-457F-B9F6-6FE23EEB0C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8948" y="3771952"/>
            <a:ext cx="7248525" cy="2790825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4FD0F352-0E57-442E-A8A4-5E6883DD5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94350"/>
            <a:ext cx="89154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9978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E8675-9655-43AB-AD0D-4B1E8C4AB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Dart function as parameter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762D2B-9169-44D0-8B61-E39613208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2848"/>
            <a:ext cx="10515600" cy="4994115"/>
          </a:xfrm>
        </p:spPr>
        <p:txBody>
          <a:bodyPr/>
          <a:lstStyle/>
          <a:p>
            <a:r>
              <a:rPr lang="en-US" dirty="0"/>
              <a:t>A Dart function can be passed to other functions as a parameter. Such a function is called a </a:t>
            </a:r>
            <a:r>
              <a:rPr lang="en-US" i="1" dirty="0"/>
              <a:t>higher-order</a:t>
            </a:r>
            <a:r>
              <a:rPr lang="en-US" dirty="0"/>
              <a:t> function.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4AFA0F-3B2A-4184-BB91-524F7F07F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597" y="2124075"/>
            <a:ext cx="458152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8120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4CA57-1CC9-42A8-A72A-E96245A57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Dart nested function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876C63-F81F-4C1E-A380-56F1B49D24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3051" y="2337950"/>
            <a:ext cx="7553325" cy="38766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184A143-1D3C-45FF-BAA2-7D91E67F360B}"/>
              </a:ext>
            </a:extLst>
          </p:cNvPr>
          <p:cNvSpPr/>
          <p:nvPr/>
        </p:nvSpPr>
        <p:spPr>
          <a:xfrm>
            <a:off x="942364" y="1226701"/>
            <a:ext cx="8914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A nested function, also called an inner function, is a function defined inside another function.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6581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41528-8817-4D6A-85C8-EFA704198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in Dart Programming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DA059A-414C-415A-80E9-EEE0ECC54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4958" y="1275126"/>
            <a:ext cx="9862084" cy="469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00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4B30D-B205-4EC9-A646-22651C912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B1012-8BF0-4E0A-B5B5-666E68737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632699-A95E-4B67-AAED-DA75382B3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281" y="0"/>
            <a:ext cx="51934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9480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82E02-E669-456E-9A93-B851147BF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1F7119-06FC-4AE4-90FB-FB068830D9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6729" y="1690688"/>
            <a:ext cx="8534803" cy="277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4965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11241-8B21-4CE5-A07E-2570EA3BD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31BF58-42D8-43E3-B191-8D42B69294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2875" y="669132"/>
            <a:ext cx="8896350" cy="1028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D0CEBA-476D-417F-B495-DEDCB9D95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769" y="1763698"/>
            <a:ext cx="44005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7865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C2C233-064B-48FD-9E11-2118CD0D89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0912" y="2358231"/>
            <a:ext cx="5210175" cy="3286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176736-8E56-43B7-BCF9-BFB721F2D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047" y="775720"/>
            <a:ext cx="74104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1177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EC6BE-9B96-40DE-8811-2E72B3343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783DA4-5716-4C1E-8E31-D6BF9A2E7A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9134" y="289704"/>
            <a:ext cx="6391463" cy="620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9676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AE52B-19A8-4930-B0B0-913857B6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Inheritance Of Constructor In Dart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270227-6E82-4470-B7DA-DB2BCF27D3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2631" y="1378686"/>
            <a:ext cx="4347161" cy="48905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BD6376-A1EC-4754-A5C9-E78537E36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636" y="3063686"/>
            <a:ext cx="16668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3881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06741-CACF-4DB3-82B7-EF4401A46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2: Inheritance Of Constructor With Parameters In Dart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0633D0-34EC-4AAA-A7E7-01F69B41F6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850" y="1690688"/>
            <a:ext cx="4917011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25FF38-A613-49AB-9A5E-5637F2CDD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790" y="3048955"/>
            <a:ext cx="20764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336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0FA68-CAE4-4553-B179-746F704D0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Inheritance Of Constructor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E5C705-6D89-4FE5-9728-DE5C42E9B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06843"/>
            <a:ext cx="6089219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BF2417-C6C6-45C8-A13F-46A778AFC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819" y="3125991"/>
            <a:ext cx="219075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4200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92FEB-9AE2-44DD-AC31-0457E7406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4: Inheritance Of Constructor With Named Parameters In Dart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0BAC17-2416-4540-965D-8FDCD6A3CF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186" y="1690688"/>
            <a:ext cx="6293026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758C78-0C0F-4D5E-8EDE-A02D0DEF5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7027" y="3065733"/>
            <a:ext cx="18669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421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FDC77-E193-439D-BB14-C205BC6FC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5: Calling Named Constructor Of Parent Class In Dart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6CC57A-38FD-4A30-91A6-1FF1971E72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2750" y="1491129"/>
            <a:ext cx="3603526" cy="48703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16C0AF-137A-426F-8B30-001AC9E8A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791" y="3237800"/>
            <a:ext cx="2685876" cy="67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992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BFD16-15BC-4075-AB5D-9E8348240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5" y="365125"/>
            <a:ext cx="11913833" cy="1325563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Difference Between Class Variable and Instance Variable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D7879F-FB3D-4ED7-A835-65C4DC996E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566" y="1358284"/>
            <a:ext cx="9048868" cy="4639354"/>
          </a:xfrm>
        </p:spPr>
      </p:pic>
    </p:spTree>
    <p:extLst>
      <p:ext uri="{BB962C8B-B14F-4D97-AF65-F5344CB8AC3E}">
        <p14:creationId xmlns:p14="http://schemas.microsoft.com/office/powerpoint/2010/main" val="559865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43BFE-D09A-4F9B-B8F7-F1D2ADA4D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Static keyword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F56DBE-4526-4F19-B0AB-8199F3AA6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72CCAE-EBFF-49F1-A103-015B06990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316" y="238125"/>
            <a:ext cx="7534275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90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55F9D-CA31-46C0-BFE0-35E54AEDB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super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18AB59-C548-4A87-AE54-1485A65E4D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3437" y="1825625"/>
            <a:ext cx="5745125" cy="4351338"/>
          </a:xfrm>
        </p:spPr>
      </p:pic>
    </p:spTree>
    <p:extLst>
      <p:ext uri="{BB962C8B-B14F-4D97-AF65-F5344CB8AC3E}">
        <p14:creationId xmlns:p14="http://schemas.microsoft.com/office/powerpoint/2010/main" val="2409534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4D9E8-9580-4763-8A90-9DD173A9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19" y="72163"/>
            <a:ext cx="10515600" cy="638052"/>
          </a:xfrm>
        </p:spPr>
        <p:txBody>
          <a:bodyPr>
            <a:normAutofit fontScale="90000"/>
          </a:bodyPr>
          <a:lstStyle/>
          <a:p>
            <a:r>
              <a:rPr lang="en-CA" dirty="0"/>
              <a:t>Inheritance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9FEEFE-0284-4BBC-819A-1CF5CE521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1092369"/>
            <a:ext cx="5457825" cy="48863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321F11-9789-4D9F-8A27-8347733F8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585" y="1547442"/>
            <a:ext cx="49720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239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A0917-5E23-4ADE-8679-B3E8A9DC1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18" y="0"/>
            <a:ext cx="10515600" cy="877749"/>
          </a:xfrm>
        </p:spPr>
        <p:txBody>
          <a:bodyPr/>
          <a:lstStyle/>
          <a:p>
            <a:r>
              <a:rPr lang="en-CA" dirty="0"/>
              <a:t>Cascading Super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E9DBD-8178-4C31-B731-5BC467AC1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F1F284-E779-4DDC-9D0C-9361C95F8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475" y="799731"/>
            <a:ext cx="8677275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43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</Words>
  <Application>Microsoft Office PowerPoint</Application>
  <PresentationFormat>Widescreen</PresentationFormat>
  <Paragraphs>45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-apple-system</vt:lpstr>
      <vt:lpstr>Arial</vt:lpstr>
      <vt:lpstr>Calibri</vt:lpstr>
      <vt:lpstr>Calibri Light</vt:lpstr>
      <vt:lpstr>erdana</vt:lpstr>
      <vt:lpstr>georgia</vt:lpstr>
      <vt:lpstr>Office Theme</vt:lpstr>
      <vt:lpstr>Dart3</vt:lpstr>
      <vt:lpstr>Class and Objects</vt:lpstr>
      <vt:lpstr>Constructor</vt:lpstr>
      <vt:lpstr>PowerPoint Presentation</vt:lpstr>
      <vt:lpstr>Difference Between Class Variable and Instance Variable </vt:lpstr>
      <vt:lpstr>Static keyword</vt:lpstr>
      <vt:lpstr>super</vt:lpstr>
      <vt:lpstr>Inheritance</vt:lpstr>
      <vt:lpstr>Cascading Super</vt:lpstr>
      <vt:lpstr>Method overriding</vt:lpstr>
      <vt:lpstr>Look at super.run()</vt:lpstr>
      <vt:lpstr>Abstract classes</vt:lpstr>
      <vt:lpstr>Interface</vt:lpstr>
      <vt:lpstr>Getters  and setters</vt:lpstr>
      <vt:lpstr>Basic calculator</vt:lpstr>
      <vt:lpstr>PowerPoint Presentation</vt:lpstr>
      <vt:lpstr>Uppercase to lowercase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Call an Abstract class</vt:lpstr>
      <vt:lpstr>Exercise</vt:lpstr>
      <vt:lpstr>PowerPoint Presentation</vt:lpstr>
      <vt:lpstr>PowerPoint Presentation</vt:lpstr>
      <vt:lpstr>Dart Continued</vt:lpstr>
      <vt:lpstr>Access Modifier</vt:lpstr>
      <vt:lpstr>Example 1</vt:lpstr>
      <vt:lpstr>Example 2 . Try this</vt:lpstr>
      <vt:lpstr>use the getter and setter to access the private members</vt:lpstr>
      <vt:lpstr>Same goes to private function.</vt:lpstr>
      <vt:lpstr>Getters and setters</vt:lpstr>
      <vt:lpstr>Dart Arrow Functions </vt:lpstr>
      <vt:lpstr>PowerPoint Presentation</vt:lpstr>
      <vt:lpstr>Dart anonymous function </vt:lpstr>
      <vt:lpstr>Dart function as parameter </vt:lpstr>
      <vt:lpstr>Dart nested function </vt:lpstr>
      <vt:lpstr>Constructors in Dart Programming </vt:lpstr>
      <vt:lpstr>PowerPoint Presentation</vt:lpstr>
      <vt:lpstr>PowerPoint Presentation</vt:lpstr>
      <vt:lpstr>PowerPoint Presentation</vt:lpstr>
      <vt:lpstr>PowerPoint Presentation</vt:lpstr>
      <vt:lpstr>Example 1: Inheritance Of Constructor In Dart </vt:lpstr>
      <vt:lpstr>Example 2: Inheritance Of Constructor With Parameters In Dart </vt:lpstr>
      <vt:lpstr>Example 3: Inheritance Of Constructor </vt:lpstr>
      <vt:lpstr>Example 4: Inheritance Of Constructor With Named Parameters In Dart </vt:lpstr>
      <vt:lpstr>Example 5: Calling Named Constructor Of Parent Class In Dart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Dart3</dc:title>
  <dc:creator>Sakkaravarthi Ramanathan</dc:creator>
  <cp:lastModifiedBy>Sakkaravarthi Ramanathan</cp:lastModifiedBy>
  <cp:revision>1</cp:revision>
  <dcterms:created xsi:type="dcterms:W3CDTF">2023-09-01T19:55:54Z</dcterms:created>
  <dcterms:modified xsi:type="dcterms:W3CDTF">2023-09-01T19:56:01Z</dcterms:modified>
</cp:coreProperties>
</file>