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0c2d517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0c2d517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0c2d517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0c2d517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0c2d517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0c2d517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c2d51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c2d51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0c2d51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0c2d51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0c2d5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0c2d51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0c2d51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0c2d51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c2d51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c2d51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c2d5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c2d5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c2d51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c2d517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c2d51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0c2d51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en/lates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regorut/videogamesa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Analysis of Video </a:t>
            </a:r>
            <a:r>
              <a:rPr lang="en-US"/>
              <a:t>Game Sales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00B050"/>
                </a:solidFill>
              </a:rPr>
              <a:t>Aymen Soussi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xgboost</a:t>
            </a:r>
            <a:r>
              <a:rPr lang="en-US" dirty="0"/>
              <a:t> we have </a:t>
            </a:r>
            <a:r>
              <a:rPr lang="en-US" dirty="0" err="1"/>
              <a:t>predect</a:t>
            </a:r>
            <a:r>
              <a:rPr lang="en-US" dirty="0"/>
              <a:t> global sales of video games based on the actual sales.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 have collected data by my self from Kaggle, I haven’t got feedback because of limit time ( this is the last day of the course)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hlinkClick r:id="rId3"/>
              </a:rPr>
              <a:t>https://xgboost.readthedocs.io/en/latest/</a:t>
            </a:r>
            <a:endParaRPr lang="en-US" dirty="0">
              <a:hlinkClick r:id="rId4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hlinkClick r:id="rId5"/>
              </a:rPr>
              <a:t>https://matplotlib.org/</a:t>
            </a:r>
            <a:endParaRPr lang="en-US" dirty="0">
              <a:hlinkClick r:id="rId4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hlinkClick r:id="rId4"/>
              </a:rPr>
              <a:t>https://seaborn.pydata.org/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We will explore the data set of video game sales to try to predict the global sales of video games.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In this project we will make an analyze for video game sales data set with seaborn</a:t>
            </a:r>
            <a:r>
              <a:rPr lang="en" dirty="0"/>
              <a:t>. </a:t>
            </a:r>
            <a:r>
              <a:rPr lang="en-US" dirty="0"/>
              <a:t>We will make a data visualities at first with matplotlib and then we will use machine learning algorithms to predict the global sales according to the actual sales provided.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-Data Source: Video Game Sales Dataset</a:t>
            </a:r>
            <a:br>
              <a:rPr lang="en-US" dirty="0"/>
            </a:br>
            <a:r>
              <a:rPr lang="en-US" dirty="0"/>
              <a:t>-Location: </a:t>
            </a:r>
            <a:r>
              <a:rPr lang="en-US" u="sng" dirty="0">
                <a:hlinkClick r:id="rId3"/>
              </a:rPr>
              <a:t>https://www.kaggle.com/gregorut/videogamesales</a:t>
            </a:r>
            <a:br>
              <a:rPr lang="en-US" dirty="0"/>
            </a:br>
            <a:r>
              <a:rPr lang="en-US" dirty="0"/>
              <a:t>-Filename: videogamesales.zip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Cleaning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At a high-level, what did you need to do to prepare the data for analysis?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We need at first to clean up our data from null values so that we eliminate outliers and we can make a better analyze for our data.  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Describe what problems, if any, did you encounter with the dataset?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If we don’t clean our data we will get weeker </a:t>
            </a:r>
            <a:r>
              <a:rPr lang="en-US" dirty="0"/>
              <a:t>analyze </a:t>
            </a:r>
            <a:r>
              <a:rPr lang="en" dirty="0"/>
              <a:t>result</a:t>
            </a:r>
            <a:r>
              <a:rPr lang="en-US" dirty="0"/>
              <a:t>s because we will consider outliers as part of our data.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Our research question in this project is: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According to the actual sales can we predict the global sales 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have used actual sales to predict global sales.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actual</a:t>
            </a:r>
            <a:r>
              <a:rPr lang="fr-FR" dirty="0"/>
              <a:t> sales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predect</a:t>
            </a:r>
            <a:r>
              <a:rPr lang="fr-FR" dirty="0"/>
              <a:t> </a:t>
            </a:r>
            <a:r>
              <a:rPr lang="fr-FR" dirty="0" err="1"/>
              <a:t>glabal</a:t>
            </a:r>
            <a:r>
              <a:rPr lang="fr-FR" dirty="0"/>
              <a:t> sales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great</a:t>
            </a:r>
            <a:r>
              <a:rPr lang="fr-FR" dirty="0"/>
              <a:t> </a:t>
            </a:r>
            <a:r>
              <a:rPr lang="fr-FR" dirty="0" err="1"/>
              <a:t>accurency</a:t>
            </a:r>
            <a:r>
              <a:rPr lang="fr-FR" dirty="0"/>
              <a:t> ( 99%)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For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have put a lot of time to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best </a:t>
            </a:r>
            <a:r>
              <a:rPr lang="fr-FR" dirty="0" err="1"/>
              <a:t>feature</a:t>
            </a:r>
            <a:r>
              <a:rPr lang="fr-FR" dirty="0"/>
              <a:t> to focus on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the global sales of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games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not </a:t>
            </a:r>
            <a:r>
              <a:rPr lang="fr-FR" dirty="0" err="1"/>
              <a:t>estimate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acctuale</a:t>
            </a:r>
            <a:r>
              <a:rPr lang="fr-FR" dirty="0"/>
              <a:t> sales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sales </a:t>
            </a:r>
            <a:r>
              <a:rPr lang="fr-FR" dirty="0" err="1"/>
              <a:t>dataset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the global sales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time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 good analyse to </a:t>
            </a:r>
            <a:r>
              <a:rPr lang="fr-FR" dirty="0" err="1"/>
              <a:t>find</a:t>
            </a:r>
            <a:r>
              <a:rPr lang="fr-FR" dirty="0"/>
              <a:t> the best </a:t>
            </a:r>
            <a:r>
              <a:rPr lang="fr-FR" dirty="0" err="1"/>
              <a:t>feature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371</Words>
  <Application>Microsoft Office PowerPoint</Application>
  <PresentationFormat>On-screen Show (16:9)</PresentationFormat>
  <Paragraphs>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Analysis of Video Game Sales</vt:lpstr>
      <vt:lpstr>Abstract</vt:lpstr>
      <vt:lpstr>Motivation</vt:lpstr>
      <vt:lpstr>Dataset</vt:lpstr>
      <vt:lpstr>Data Preparation and Cleaning</vt:lpstr>
      <vt:lpstr>Research Question(s)</vt:lpstr>
      <vt:lpstr>Methods</vt:lpstr>
      <vt:lpstr>Findings</vt:lpstr>
      <vt:lpstr>Limitations</vt:lpstr>
      <vt:lpstr>Conclusions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cp:lastModifiedBy>Aymen</cp:lastModifiedBy>
  <cp:revision>16</cp:revision>
  <dcterms:modified xsi:type="dcterms:W3CDTF">2019-04-17T16:43:55Z</dcterms:modified>
</cp:coreProperties>
</file>