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2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0c2d51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0c2d517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0c2d517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0c2d517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0c2d517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0c2d517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0c2d517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0c2d517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210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0c2d517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0c2d517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0c2d517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0c2d517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1173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0c2d517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0c2d517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0c2d517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0c2d517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lens.org/datasets/movielen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46756"/>
            <a:ext cx="8520600" cy="26504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Analyzing movie ratings according to their</a:t>
            </a:r>
            <a:br>
              <a:rPr lang="en-US" dirty="0"/>
            </a:br>
            <a:r>
              <a:rPr lang="en-US" dirty="0"/>
              <a:t>Genres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Aymen </a:t>
            </a:r>
            <a:r>
              <a:rPr lang="en-US" dirty="0" err="1">
                <a:solidFill>
                  <a:srgbClr val="00B050"/>
                </a:solidFill>
              </a:rPr>
              <a:t>Soussi</a:t>
            </a:r>
            <a:endParaRPr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</a:t>
            </a:r>
            <a:r>
              <a:rPr lang="en-US" dirty="0"/>
              <a:t>details</a:t>
            </a:r>
            <a:r>
              <a:rPr lang="en" dirty="0"/>
              <a:t>: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fontAlgn="base"/>
            <a:r>
              <a:rPr lang="en-US" b="1" dirty="0"/>
              <a:t>Data Source: </a:t>
            </a:r>
            <a:r>
              <a:rPr lang="en-US" dirty="0">
                <a:solidFill>
                  <a:srgbClr val="00B050"/>
                </a:solidFill>
              </a:rPr>
              <a:t>IMDB Movie Dataset </a:t>
            </a:r>
            <a:endParaRPr lang="en-US" dirty="0"/>
          </a:p>
          <a:p>
            <a:pPr fontAlgn="base"/>
            <a:r>
              <a:rPr lang="en-US" b="1" dirty="0"/>
              <a:t>Location:</a:t>
            </a:r>
            <a:r>
              <a:rPr lang="en-US" dirty="0"/>
              <a:t> </a:t>
            </a:r>
            <a:r>
              <a:rPr lang="en-US" u="sng" dirty="0">
                <a:hlinkClick r:id="rId3"/>
              </a:rPr>
              <a:t>https://grouplens.org/datasets/movielens/</a:t>
            </a:r>
            <a:endParaRPr lang="en-US" u="sng" dirty="0"/>
          </a:p>
          <a:p>
            <a:pPr fontAlgn="base"/>
            <a:r>
              <a:rPr lang="en-US" b="1" dirty="0"/>
              <a:t>Filename: </a:t>
            </a:r>
            <a:r>
              <a:rPr lang="en-US" dirty="0"/>
              <a:t>ml-20m.zip</a:t>
            </a:r>
          </a:p>
          <a:p>
            <a:pPr fontAlgn="base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fr-FR" dirty="0"/>
              <a:t>In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, </a:t>
            </a:r>
            <a:r>
              <a:rPr lang="en-US" dirty="0"/>
              <a:t>I would like to explore distributions of ratings within </a:t>
            </a:r>
            <a:r>
              <a:rPr lang="en-US" dirty="0" err="1"/>
              <a:t>generes</a:t>
            </a:r>
            <a:r>
              <a:rPr lang="en-US" dirty="0"/>
              <a:t> and analyze what type of </a:t>
            </a:r>
            <a:r>
              <a:rPr lang="en-US" dirty="0" err="1"/>
              <a:t>generes</a:t>
            </a:r>
            <a:r>
              <a:rPr lang="en-US" dirty="0"/>
              <a:t> are highly rated or low rated compared to others.</a:t>
            </a:r>
            <a:r>
              <a:rPr lang="fr-FR" dirty="0"/>
              <a:t> </a:t>
            </a:r>
            <a:r>
              <a:rPr lang="en-US" dirty="0"/>
              <a:t>As I am very much interested in Documentary movies, I would like to compare Documentary movies with other </a:t>
            </a:r>
            <a:r>
              <a:rPr lang="en-US" dirty="0" err="1"/>
              <a:t>generes</a:t>
            </a:r>
            <a:r>
              <a:rPr lang="en-US" dirty="0"/>
              <a:t>.</a:t>
            </a:r>
            <a:r>
              <a:rPr lang="fr-FR" dirty="0"/>
              <a:t> </a:t>
            </a:r>
            <a:r>
              <a:rPr lang="en-US" dirty="0"/>
              <a:t>This analysis could be helpful to movie producers.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 Question:</a:t>
            </a:r>
            <a:endParaRPr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i="1" dirty="0"/>
              <a:t>Do Documentary movies tend to be rated more highly than other movie genres?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11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This plot represent the average rating by movie genre ascending order</a:t>
            </a:r>
            <a:endParaRPr sz="2000" dirty="0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707463-E727-4E58-9035-25DD6E1F9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67" y="1049867"/>
            <a:ext cx="8794044" cy="394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7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</a:t>
            </a:r>
            <a:endParaRPr dirty="0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fr-FR" dirty="0"/>
              <a:t>This bar plot figure show </a:t>
            </a:r>
            <a:r>
              <a:rPr lang="fr-FR" dirty="0" err="1"/>
              <a:t>that</a:t>
            </a:r>
            <a:r>
              <a:rPr lang="fr-FR" dirty="0"/>
              <a:t>:</a:t>
            </a:r>
            <a:endParaRPr lang="en-US" dirty="0"/>
          </a:p>
          <a:p>
            <a:r>
              <a:rPr lang="en-US" dirty="0"/>
              <a:t>On average, Film-Noir genre has best average of rating.</a:t>
            </a:r>
          </a:p>
          <a:p>
            <a:r>
              <a:rPr lang="en-US" dirty="0"/>
              <a:t>On average, Horror genre movies have least rating.</a:t>
            </a:r>
          </a:p>
          <a:p>
            <a:r>
              <a:rPr lang="en-US" dirty="0"/>
              <a:t>On average, Documentary genre is in 17thposition.</a:t>
            </a:r>
          </a:p>
          <a:p>
            <a:r>
              <a:rPr lang="en-US" dirty="0"/>
              <a:t>Though, average ratings will be affected by the number of movies in the genres.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fr-FR" dirty="0"/>
              <a:t>To </a:t>
            </a:r>
            <a:r>
              <a:rPr lang="fr-FR" dirty="0" err="1"/>
              <a:t>conclude</a:t>
            </a:r>
            <a:r>
              <a:rPr lang="fr-FR" dirty="0"/>
              <a:t>:</a:t>
            </a:r>
            <a:endParaRPr lang="en-US" dirty="0"/>
          </a:p>
          <a:p>
            <a:r>
              <a:rPr lang="en-US" dirty="0"/>
              <a:t>Comparison of the ratings by genres showed what type of genres are highly rated across genres and within genres.</a:t>
            </a:r>
          </a:p>
          <a:p>
            <a:r>
              <a:rPr lang="fr-FR" dirty="0" err="1"/>
              <a:t>Documentary</a:t>
            </a:r>
            <a:r>
              <a:rPr lang="fr-FR" dirty="0"/>
              <a:t> </a:t>
            </a:r>
            <a:r>
              <a:rPr lang="fr-FR" dirty="0" err="1"/>
              <a:t>movie</a:t>
            </a:r>
            <a:r>
              <a:rPr lang="fr-FR" dirty="0"/>
              <a:t> are </a:t>
            </a:r>
            <a:r>
              <a:rPr lang="fr-FR" dirty="0" err="1"/>
              <a:t>haily</a:t>
            </a:r>
            <a:r>
              <a:rPr lang="fr-FR" dirty="0"/>
              <a:t> </a:t>
            </a:r>
            <a:r>
              <a:rPr lang="fr-FR" dirty="0" err="1"/>
              <a:t>rated</a:t>
            </a:r>
            <a:r>
              <a:rPr lang="fr-FR" dirty="0"/>
              <a:t> </a:t>
            </a:r>
            <a:r>
              <a:rPr lang="fr-FR" dirty="0" err="1"/>
              <a:t>comparing</a:t>
            </a:r>
            <a:r>
              <a:rPr lang="fr-FR" dirty="0"/>
              <a:t> to </a:t>
            </a:r>
            <a:r>
              <a:rPr lang="fr-FR" dirty="0" err="1"/>
              <a:t>others</a:t>
            </a:r>
            <a:r>
              <a:rPr lang="fr-FR" dirty="0"/>
              <a:t> </a:t>
            </a:r>
            <a:r>
              <a:rPr lang="fr-FR" dirty="0" err="1"/>
              <a:t>movies</a:t>
            </a:r>
            <a:r>
              <a:rPr lang="fr-FR" dirty="0"/>
              <a:t> genres,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ranked</a:t>
            </a:r>
            <a:r>
              <a:rPr lang="fr-FR" dirty="0"/>
              <a:t> as the </a:t>
            </a:r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highest</a:t>
            </a:r>
            <a:r>
              <a:rPr lang="fr-FR" dirty="0"/>
              <a:t> rating </a:t>
            </a:r>
            <a:r>
              <a:rPr lang="fr-FR" dirty="0" err="1"/>
              <a:t>movie</a:t>
            </a:r>
            <a:r>
              <a:rPr lang="fr-FR" dirty="0"/>
              <a:t> genre  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303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 didn’t </a:t>
            </a:r>
            <a:r>
              <a:rPr lang="en-US" dirty="0"/>
              <a:t>yet</a:t>
            </a:r>
            <a:r>
              <a:rPr lang="en" dirty="0"/>
              <a:t> got feedback on my work from no one.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 did all the work by my self.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3186</TotalTime>
  <Words>230</Words>
  <Application>Microsoft Office PowerPoint</Application>
  <PresentationFormat>On-screen Show (16:9)</PresentationFormat>
  <Paragraphs>26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Analyzing movie ratings according to their Genres</vt:lpstr>
      <vt:lpstr>Dataset details:</vt:lpstr>
      <vt:lpstr>Motivation</vt:lpstr>
      <vt:lpstr>Research Question:</vt:lpstr>
      <vt:lpstr>This plot represent the average rating by movie genre ascending order</vt:lpstr>
      <vt:lpstr>Findings</vt:lpstr>
      <vt:lpstr>Conclusion</vt:lpstr>
      <vt:lpstr>Acknowledgements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Project Title&gt;</dc:title>
  <cp:lastModifiedBy>Aymen</cp:lastModifiedBy>
  <cp:revision>22</cp:revision>
  <dcterms:modified xsi:type="dcterms:W3CDTF">2019-01-26T16:15:44Z</dcterms:modified>
</cp:coreProperties>
</file>