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65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Workshop Day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Micro-service Architecture, REST and Creating </a:t>
            </a:r>
            <a:r>
              <a:rPr lang="en-US" dirty="0" smtClean="0"/>
              <a:t>API’s </a:t>
            </a:r>
            <a:r>
              <a:rPr lang="en-US" dirty="0"/>
              <a:t>in Python</a:t>
            </a:r>
          </a:p>
        </p:txBody>
      </p:sp>
    </p:spTree>
    <p:extLst>
      <p:ext uri="{BB962C8B-B14F-4D97-AF65-F5344CB8AC3E}">
        <p14:creationId xmlns:p14="http://schemas.microsoft.com/office/powerpoint/2010/main" val="159648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Monolithic Architecture Challenge?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and Complex Applications</a:t>
            </a:r>
          </a:p>
          <a:p>
            <a:r>
              <a:rPr lang="en-US" dirty="0" smtClean="0"/>
              <a:t>Slow Development </a:t>
            </a:r>
          </a:p>
          <a:p>
            <a:r>
              <a:rPr lang="en-US" dirty="0" smtClean="0"/>
              <a:t>No Continuous Development</a:t>
            </a:r>
          </a:p>
          <a:p>
            <a:r>
              <a:rPr lang="en-US" dirty="0" err="1" smtClean="0"/>
              <a:t>Unscalable</a:t>
            </a:r>
            <a:endParaRPr lang="en-US" dirty="0" smtClean="0"/>
          </a:p>
          <a:p>
            <a:r>
              <a:rPr lang="en-US" dirty="0" smtClean="0"/>
              <a:t>Unreliable </a:t>
            </a:r>
          </a:p>
          <a:p>
            <a:r>
              <a:rPr lang="en-US" dirty="0" smtClean="0"/>
              <a:t>Inflexible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27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Application Architecture: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2710" y="2088913"/>
            <a:ext cx="8947150" cy="414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8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</a:t>
            </a:r>
            <a:r>
              <a:rPr lang="en-US" dirty="0" err="1" smtClean="0"/>
              <a:t>Microservice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Focused</a:t>
            </a:r>
          </a:p>
          <a:p>
            <a:r>
              <a:rPr lang="en-US" dirty="0" smtClean="0"/>
              <a:t>Loosely Coupled </a:t>
            </a:r>
          </a:p>
          <a:p>
            <a:r>
              <a:rPr lang="en-US" dirty="0" smtClean="0"/>
              <a:t>Language Neutral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7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</a:t>
            </a:r>
            <a:r>
              <a:rPr lang="en-US" dirty="0" err="1" smtClean="0"/>
              <a:t>Microservices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1499" y="2391672"/>
            <a:ext cx="8947150" cy="359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0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Amazon work? </a:t>
            </a:r>
            <a:endParaRPr lang="en-US" dirty="0"/>
          </a:p>
        </p:txBody>
      </p:sp>
      <p:pic>
        <p:nvPicPr>
          <p:cNvPr id="4098" name="Picture 2" descr="API Gateway how it work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" y="2179113"/>
            <a:ext cx="10024033" cy="44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46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Companies using </a:t>
            </a:r>
            <a:r>
              <a:rPr lang="en-US" dirty="0" err="1" smtClean="0"/>
              <a:t>Microservices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964" y="1558344"/>
            <a:ext cx="9943747" cy="459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2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 – The </a:t>
            </a:r>
            <a:r>
              <a:rPr lang="en-US" dirty="0" err="1" smtClean="0">
                <a:solidFill>
                  <a:srgbClr val="FFFF00"/>
                </a:solidFill>
              </a:rPr>
              <a:t>RE</a:t>
            </a:r>
            <a:r>
              <a:rPr lang="en-US" dirty="0" err="1" smtClean="0"/>
              <a:t>presentational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S</a:t>
            </a:r>
            <a:r>
              <a:rPr lang="en-US" dirty="0" smtClean="0"/>
              <a:t>tate </a:t>
            </a:r>
            <a:r>
              <a:rPr lang="en-US" dirty="0" smtClean="0">
                <a:solidFill>
                  <a:srgbClr val="FFFF00"/>
                </a:solidFill>
              </a:rPr>
              <a:t>T</a:t>
            </a:r>
            <a:r>
              <a:rPr lang="en-US" dirty="0" smtClean="0"/>
              <a:t>ransfer</a:t>
            </a:r>
            <a:endParaRPr lang="en-US" dirty="0"/>
          </a:p>
        </p:txBody>
      </p:sp>
      <p:pic>
        <p:nvPicPr>
          <p:cNvPr id="6148" name="Picture 4" descr="Creating a REST API - Happy Co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127" y="2140491"/>
            <a:ext cx="10057371" cy="445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77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</a:t>
            </a:r>
            <a:r>
              <a:rPr lang="en-US" dirty="0" err="1" smtClean="0"/>
              <a:t>vs</a:t>
            </a:r>
            <a:r>
              <a:rPr lang="en-US" dirty="0" smtClean="0"/>
              <a:t> Streaming API.</a:t>
            </a:r>
            <a:endParaRPr lang="en-US" dirty="0"/>
          </a:p>
        </p:txBody>
      </p:sp>
      <p:pic>
        <p:nvPicPr>
          <p:cNvPr id="4" name="Picture 2" descr="REST vs Streaming APIs: How They Differ | Nordic APIs |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99" y="2052638"/>
            <a:ext cx="8667481" cy="446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51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Apps Built?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21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Apps Built? </a:t>
            </a:r>
            <a:endParaRPr lang="en-US" dirty="0"/>
          </a:p>
        </p:txBody>
      </p:sp>
      <p:pic>
        <p:nvPicPr>
          <p:cNvPr id="1026" name="Picture 2" descr="Web Application Architectur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828" y="1404509"/>
            <a:ext cx="8349795" cy="496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77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69" y="401202"/>
            <a:ext cx="9404723" cy="1400530"/>
          </a:xfrm>
        </p:spPr>
        <p:txBody>
          <a:bodyPr/>
          <a:lstStyle/>
          <a:p>
            <a:r>
              <a:rPr lang="en-US" dirty="0" smtClean="0"/>
              <a:t>Components of an application?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an application?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3160" y="1512005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 be very precise: </a:t>
            </a:r>
          </a:p>
          <a:p>
            <a:r>
              <a:rPr lang="en-US" dirty="0" smtClean="0"/>
              <a:t>Frontend </a:t>
            </a:r>
          </a:p>
          <a:p>
            <a:r>
              <a:rPr lang="en-US" dirty="0" smtClean="0"/>
              <a:t>Backend </a:t>
            </a:r>
          </a:p>
          <a:p>
            <a:r>
              <a:rPr lang="en-US" dirty="0" smtClean="0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62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comes an API?</a:t>
            </a:r>
            <a:endParaRPr lang="en-US" dirty="0"/>
          </a:p>
        </p:txBody>
      </p:sp>
      <p:pic>
        <p:nvPicPr>
          <p:cNvPr id="2050" name="Picture 2" descr="What is REST API? - Seobility Wik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718" y="1463139"/>
            <a:ext cx="8680361" cy="492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14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Publically Available API’s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Facebook’s Developer Group – Graph API</a:t>
            </a:r>
          </a:p>
          <a:p>
            <a:r>
              <a:rPr lang="en-US" dirty="0" smtClean="0"/>
              <a:t>Twitter </a:t>
            </a:r>
            <a:r>
              <a:rPr lang="en-US" dirty="0" err="1" smtClean="0"/>
              <a:t>Firehose</a:t>
            </a:r>
            <a:endParaRPr lang="en-US" dirty="0" smtClean="0"/>
          </a:p>
          <a:p>
            <a:r>
              <a:rPr lang="en-US" dirty="0" smtClean="0"/>
              <a:t>Google’s </a:t>
            </a:r>
            <a:r>
              <a:rPr lang="en-US" dirty="0" err="1" smtClean="0"/>
              <a:t>APIGee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2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Application Architecture?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Monolithic Architecture </a:t>
            </a:r>
          </a:p>
          <a:p>
            <a:r>
              <a:rPr lang="en-US" dirty="0" smtClean="0"/>
              <a:t>Micro-services Architecture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43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Difference: </a:t>
            </a:r>
            <a:endParaRPr lang="en-US" dirty="0"/>
          </a:p>
        </p:txBody>
      </p:sp>
      <p:pic>
        <p:nvPicPr>
          <p:cNvPr id="5122" name="Picture 2" descr="Monolithic vs Microservices Architecture (MSA): An Introduction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413" y="2052638"/>
            <a:ext cx="8676949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23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203</TotalTime>
  <Words>124</Words>
  <Application>Microsoft Office PowerPoint</Application>
  <PresentationFormat>Widescreen</PresentationFormat>
  <Paragraphs>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Python Workshop Day 3</vt:lpstr>
      <vt:lpstr>How are Apps Built? </vt:lpstr>
      <vt:lpstr>How are Apps Built? </vt:lpstr>
      <vt:lpstr>Components of an application? </vt:lpstr>
      <vt:lpstr>Components of an application?</vt:lpstr>
      <vt:lpstr>Where comes an API?</vt:lpstr>
      <vt:lpstr>Publically Available API’s</vt:lpstr>
      <vt:lpstr>Types of Application Architecture?</vt:lpstr>
      <vt:lpstr>Difference: </vt:lpstr>
      <vt:lpstr>Monolithic Architecture Challenge? </vt:lpstr>
      <vt:lpstr>Microservices Application Architecture:</vt:lpstr>
      <vt:lpstr>Features of Microservice Architecture</vt:lpstr>
      <vt:lpstr>Advantages of Microservices Architecture</vt:lpstr>
      <vt:lpstr>How does Amazon work? </vt:lpstr>
      <vt:lpstr>Companies using Microservices </vt:lpstr>
      <vt:lpstr>REST API – The REpresentational State Transfer</vt:lpstr>
      <vt:lpstr>REST vs Streaming API.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Workshop Day 3</dc:title>
  <dc:creator>Nabil Afraz</dc:creator>
  <cp:lastModifiedBy>Nabil Afraz</cp:lastModifiedBy>
  <cp:revision>8</cp:revision>
  <dcterms:created xsi:type="dcterms:W3CDTF">2020-04-10T09:12:33Z</dcterms:created>
  <dcterms:modified xsi:type="dcterms:W3CDTF">2020-04-10T12:36:25Z</dcterms:modified>
</cp:coreProperties>
</file>