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8BC83-A01B-42F4-9D03-51BBB011F61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05621564-F11A-4EE9-9288-EA5921E810A3}">
      <dgm:prSet phldrT="[Tekst]"/>
      <dgm:spPr/>
      <dgm:t>
        <a:bodyPr/>
        <a:lstStyle/>
        <a:p>
          <a:r>
            <a:rPr lang="nl-BE" dirty="0" err="1"/>
            <a:t>Owner</a:t>
          </a:r>
          <a:endParaRPr lang="nl-BE" dirty="0"/>
        </a:p>
      </dgm:t>
    </dgm:pt>
    <dgm:pt modelId="{0A9EB010-0AAD-4524-8229-3DF9E0B57893}" type="parTrans" cxnId="{4D8E3ED3-DBBA-4CA1-9BE5-879DD8B52F9B}">
      <dgm:prSet/>
      <dgm:spPr/>
      <dgm:t>
        <a:bodyPr/>
        <a:lstStyle/>
        <a:p>
          <a:endParaRPr lang="nl-BE"/>
        </a:p>
      </dgm:t>
    </dgm:pt>
    <dgm:pt modelId="{011E9C3E-D8DF-4E10-86AE-3E0314E92FE6}" type="sibTrans" cxnId="{4D8E3ED3-DBBA-4CA1-9BE5-879DD8B52F9B}">
      <dgm:prSet/>
      <dgm:spPr/>
      <dgm:t>
        <a:bodyPr/>
        <a:lstStyle/>
        <a:p>
          <a:endParaRPr lang="nl-BE"/>
        </a:p>
      </dgm:t>
    </dgm:pt>
    <dgm:pt modelId="{EAFCD9FD-0460-490C-BC53-C1C2294A1F1B}" type="asst">
      <dgm:prSet phldrT="[Tekst]"/>
      <dgm:spPr/>
      <dgm:t>
        <a:bodyPr/>
        <a:lstStyle/>
        <a:p>
          <a:r>
            <a:rPr lang="nl-BE" dirty="0"/>
            <a:t>Manager</a:t>
          </a:r>
        </a:p>
      </dgm:t>
    </dgm:pt>
    <dgm:pt modelId="{1C653B44-964E-40FE-BE40-476037D80FBE}" type="parTrans" cxnId="{EF48531A-9F9A-46B6-94FE-07C5658C40B8}">
      <dgm:prSet/>
      <dgm:spPr/>
      <dgm:t>
        <a:bodyPr/>
        <a:lstStyle/>
        <a:p>
          <a:endParaRPr lang="nl-BE"/>
        </a:p>
      </dgm:t>
    </dgm:pt>
    <dgm:pt modelId="{3143725E-4B9F-4A2C-8EAC-25BB4DF28692}" type="sibTrans" cxnId="{EF48531A-9F9A-46B6-94FE-07C5658C40B8}">
      <dgm:prSet/>
      <dgm:spPr/>
      <dgm:t>
        <a:bodyPr/>
        <a:lstStyle/>
        <a:p>
          <a:endParaRPr lang="nl-BE"/>
        </a:p>
      </dgm:t>
    </dgm:pt>
    <dgm:pt modelId="{A34E29F1-762A-4413-9136-4448D6A7FF1B}">
      <dgm:prSet phldrT="[Tekst]"/>
      <dgm:spPr/>
      <dgm:t>
        <a:bodyPr/>
        <a:lstStyle/>
        <a:p>
          <a:r>
            <a:rPr lang="nl-BE" dirty="0"/>
            <a:t>Lead</a:t>
          </a:r>
        </a:p>
      </dgm:t>
    </dgm:pt>
    <dgm:pt modelId="{3FC1ADFC-3B56-467F-BFA0-D8A6ACB93FAF}" type="parTrans" cxnId="{584AA77A-1F5A-4356-9F86-4432072683BF}">
      <dgm:prSet/>
      <dgm:spPr/>
      <dgm:t>
        <a:bodyPr/>
        <a:lstStyle/>
        <a:p>
          <a:endParaRPr lang="nl-BE"/>
        </a:p>
      </dgm:t>
    </dgm:pt>
    <dgm:pt modelId="{E2506E76-247A-4A22-8112-06286F6BF9D6}" type="sibTrans" cxnId="{584AA77A-1F5A-4356-9F86-4432072683BF}">
      <dgm:prSet/>
      <dgm:spPr/>
      <dgm:t>
        <a:bodyPr/>
        <a:lstStyle/>
        <a:p>
          <a:endParaRPr lang="nl-BE"/>
        </a:p>
      </dgm:t>
    </dgm:pt>
    <dgm:pt modelId="{1EB909B9-745A-48AE-89AC-C00DFBC368E3}">
      <dgm:prSet phldrT="[Tekst]"/>
      <dgm:spPr/>
      <dgm:t>
        <a:bodyPr/>
        <a:lstStyle/>
        <a:p>
          <a:r>
            <a:rPr lang="nl-BE" dirty="0" err="1"/>
            <a:t>Dev</a:t>
          </a:r>
          <a:endParaRPr lang="nl-BE" dirty="0"/>
        </a:p>
      </dgm:t>
    </dgm:pt>
    <dgm:pt modelId="{8FBE0BE1-D593-4312-B428-D77535DDFFB3}" type="parTrans" cxnId="{57D2855C-072E-4602-BA3F-0BEEBEC503ED}">
      <dgm:prSet/>
      <dgm:spPr/>
      <dgm:t>
        <a:bodyPr/>
        <a:lstStyle/>
        <a:p>
          <a:endParaRPr lang="nl-BE"/>
        </a:p>
      </dgm:t>
    </dgm:pt>
    <dgm:pt modelId="{B86A4961-CBFC-4873-AFAB-A8D188DD71F6}" type="sibTrans" cxnId="{57D2855C-072E-4602-BA3F-0BEEBEC503ED}">
      <dgm:prSet/>
      <dgm:spPr/>
      <dgm:t>
        <a:bodyPr/>
        <a:lstStyle/>
        <a:p>
          <a:endParaRPr lang="nl-BE"/>
        </a:p>
      </dgm:t>
    </dgm:pt>
    <dgm:pt modelId="{EE9293C8-FEFB-40F8-8ABC-A31593DAD377}">
      <dgm:prSet phldrT="[Tekst]"/>
      <dgm:spPr/>
      <dgm:t>
        <a:bodyPr/>
        <a:lstStyle/>
        <a:p>
          <a:r>
            <a:rPr lang="nl-BE" dirty="0"/>
            <a:t>Stagiair</a:t>
          </a:r>
        </a:p>
      </dgm:t>
    </dgm:pt>
    <dgm:pt modelId="{1F1AA314-D4BF-4E60-AD7E-9F80909077E5}" type="parTrans" cxnId="{A83A61C0-277B-440F-8CB1-9F420E71D5E5}">
      <dgm:prSet/>
      <dgm:spPr/>
      <dgm:t>
        <a:bodyPr/>
        <a:lstStyle/>
        <a:p>
          <a:endParaRPr lang="nl-BE"/>
        </a:p>
      </dgm:t>
    </dgm:pt>
    <dgm:pt modelId="{29B4C987-E904-4EE8-B4AA-EED29F3342AC}" type="sibTrans" cxnId="{A83A61C0-277B-440F-8CB1-9F420E71D5E5}">
      <dgm:prSet/>
      <dgm:spPr/>
      <dgm:t>
        <a:bodyPr/>
        <a:lstStyle/>
        <a:p>
          <a:endParaRPr lang="nl-BE"/>
        </a:p>
      </dgm:t>
    </dgm:pt>
    <dgm:pt modelId="{0FEEA645-9467-42F0-B4F5-9F09BFCE7212}" type="pres">
      <dgm:prSet presAssocID="{1148BC83-A01B-42F4-9D03-51BBB011F6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121CD9-8525-4B1B-A09A-7C4CA348085F}" type="pres">
      <dgm:prSet presAssocID="{05621564-F11A-4EE9-9288-EA5921E810A3}" presName="hierRoot1" presStyleCnt="0">
        <dgm:presLayoutVars>
          <dgm:hierBranch val="init"/>
        </dgm:presLayoutVars>
      </dgm:prSet>
      <dgm:spPr/>
    </dgm:pt>
    <dgm:pt modelId="{82B3C2F7-587E-4A18-A41E-C03CD0EBEA42}" type="pres">
      <dgm:prSet presAssocID="{05621564-F11A-4EE9-9288-EA5921E810A3}" presName="rootComposite1" presStyleCnt="0"/>
      <dgm:spPr/>
    </dgm:pt>
    <dgm:pt modelId="{D46A32EF-66B3-41A4-802D-2844F682BEF0}" type="pres">
      <dgm:prSet presAssocID="{05621564-F11A-4EE9-9288-EA5921E810A3}" presName="rootText1" presStyleLbl="node0" presStyleIdx="0" presStyleCnt="1">
        <dgm:presLayoutVars>
          <dgm:chMax/>
          <dgm:chPref val="3"/>
        </dgm:presLayoutVars>
      </dgm:prSet>
      <dgm:spPr/>
    </dgm:pt>
    <dgm:pt modelId="{2EC97923-1A0F-451E-BAFD-2BFFF3F51752}" type="pres">
      <dgm:prSet presAssocID="{05621564-F11A-4EE9-9288-EA5921E810A3}" presName="titleText1" presStyleLbl="fgAcc0" presStyleIdx="0" presStyleCnt="1">
        <dgm:presLayoutVars>
          <dgm:chMax val="0"/>
          <dgm:chPref val="0"/>
        </dgm:presLayoutVars>
      </dgm:prSet>
      <dgm:spPr/>
    </dgm:pt>
    <dgm:pt modelId="{3BAB98A5-18A1-49BE-8DEE-81E69C9B915F}" type="pres">
      <dgm:prSet presAssocID="{05621564-F11A-4EE9-9288-EA5921E810A3}" presName="rootConnector1" presStyleLbl="node1" presStyleIdx="0" presStyleCnt="3"/>
      <dgm:spPr/>
    </dgm:pt>
    <dgm:pt modelId="{D93CFA2F-D63F-4E42-AB5E-0430AF2D8E64}" type="pres">
      <dgm:prSet presAssocID="{05621564-F11A-4EE9-9288-EA5921E810A3}" presName="hierChild2" presStyleCnt="0"/>
      <dgm:spPr/>
    </dgm:pt>
    <dgm:pt modelId="{F38697DA-5A4B-49B7-B6C8-378F238E4FC9}" type="pres">
      <dgm:prSet presAssocID="{3FC1ADFC-3B56-467F-BFA0-D8A6ACB93FAF}" presName="Name37" presStyleLbl="parChTrans1D2" presStyleIdx="0" presStyleCnt="4"/>
      <dgm:spPr/>
    </dgm:pt>
    <dgm:pt modelId="{AAFCE382-D830-47CA-97BC-F93ADCE7FE9A}" type="pres">
      <dgm:prSet presAssocID="{A34E29F1-762A-4413-9136-4448D6A7FF1B}" presName="hierRoot2" presStyleCnt="0">
        <dgm:presLayoutVars>
          <dgm:hierBranch val="init"/>
        </dgm:presLayoutVars>
      </dgm:prSet>
      <dgm:spPr/>
    </dgm:pt>
    <dgm:pt modelId="{25A66D28-9137-4631-9351-078934DD7B84}" type="pres">
      <dgm:prSet presAssocID="{A34E29F1-762A-4413-9136-4448D6A7FF1B}" presName="rootComposite" presStyleCnt="0"/>
      <dgm:spPr/>
    </dgm:pt>
    <dgm:pt modelId="{7C42552F-545A-4E12-934A-5AE68389673D}" type="pres">
      <dgm:prSet presAssocID="{A34E29F1-762A-4413-9136-4448D6A7FF1B}" presName="rootText" presStyleLbl="node1" presStyleIdx="0" presStyleCnt="3">
        <dgm:presLayoutVars>
          <dgm:chMax/>
          <dgm:chPref val="3"/>
        </dgm:presLayoutVars>
      </dgm:prSet>
      <dgm:spPr/>
    </dgm:pt>
    <dgm:pt modelId="{9FFD6547-1490-423C-B748-A892BFCEF6D1}" type="pres">
      <dgm:prSet presAssocID="{A34E29F1-762A-4413-9136-4448D6A7FF1B}" presName="titleText2" presStyleLbl="fgAcc1" presStyleIdx="0" presStyleCnt="3">
        <dgm:presLayoutVars>
          <dgm:chMax val="0"/>
          <dgm:chPref val="0"/>
        </dgm:presLayoutVars>
      </dgm:prSet>
      <dgm:spPr/>
    </dgm:pt>
    <dgm:pt modelId="{437B0F72-2A2A-4417-A68D-C0831648D83B}" type="pres">
      <dgm:prSet presAssocID="{A34E29F1-762A-4413-9136-4448D6A7FF1B}" presName="rootConnector" presStyleLbl="node2" presStyleIdx="0" presStyleCnt="0"/>
      <dgm:spPr/>
    </dgm:pt>
    <dgm:pt modelId="{03D5394C-126D-4286-BE9A-186529C0D837}" type="pres">
      <dgm:prSet presAssocID="{A34E29F1-762A-4413-9136-4448D6A7FF1B}" presName="hierChild4" presStyleCnt="0"/>
      <dgm:spPr/>
    </dgm:pt>
    <dgm:pt modelId="{68C68886-964F-4D59-B713-C57C534B2EE6}" type="pres">
      <dgm:prSet presAssocID="{A34E29F1-762A-4413-9136-4448D6A7FF1B}" presName="hierChild5" presStyleCnt="0"/>
      <dgm:spPr/>
    </dgm:pt>
    <dgm:pt modelId="{92E20963-03B8-44AC-A77D-D16EAF0943EC}" type="pres">
      <dgm:prSet presAssocID="{8FBE0BE1-D593-4312-B428-D77535DDFFB3}" presName="Name37" presStyleLbl="parChTrans1D2" presStyleIdx="1" presStyleCnt="4"/>
      <dgm:spPr/>
    </dgm:pt>
    <dgm:pt modelId="{13F01CFD-C4BE-463A-9FED-172891F39D30}" type="pres">
      <dgm:prSet presAssocID="{1EB909B9-745A-48AE-89AC-C00DFBC368E3}" presName="hierRoot2" presStyleCnt="0">
        <dgm:presLayoutVars>
          <dgm:hierBranch val="init"/>
        </dgm:presLayoutVars>
      </dgm:prSet>
      <dgm:spPr/>
    </dgm:pt>
    <dgm:pt modelId="{018C04D7-3006-43C3-AE02-09B3AE8BF3F1}" type="pres">
      <dgm:prSet presAssocID="{1EB909B9-745A-48AE-89AC-C00DFBC368E3}" presName="rootComposite" presStyleCnt="0"/>
      <dgm:spPr/>
    </dgm:pt>
    <dgm:pt modelId="{1C3D9A89-5DEC-4ADB-9F05-46CC3351D978}" type="pres">
      <dgm:prSet presAssocID="{1EB909B9-745A-48AE-89AC-C00DFBC368E3}" presName="rootText" presStyleLbl="node1" presStyleIdx="1" presStyleCnt="3">
        <dgm:presLayoutVars>
          <dgm:chMax/>
          <dgm:chPref val="3"/>
        </dgm:presLayoutVars>
      </dgm:prSet>
      <dgm:spPr/>
    </dgm:pt>
    <dgm:pt modelId="{FD9BE22B-C738-4A82-813A-DE1614740311}" type="pres">
      <dgm:prSet presAssocID="{1EB909B9-745A-48AE-89AC-C00DFBC368E3}" presName="titleText2" presStyleLbl="fgAcc1" presStyleIdx="1" presStyleCnt="3">
        <dgm:presLayoutVars>
          <dgm:chMax val="0"/>
          <dgm:chPref val="0"/>
        </dgm:presLayoutVars>
      </dgm:prSet>
      <dgm:spPr/>
    </dgm:pt>
    <dgm:pt modelId="{B270CDF5-7C12-4E9D-AA83-AC163F5E476E}" type="pres">
      <dgm:prSet presAssocID="{1EB909B9-745A-48AE-89AC-C00DFBC368E3}" presName="rootConnector" presStyleLbl="node2" presStyleIdx="0" presStyleCnt="0"/>
      <dgm:spPr/>
    </dgm:pt>
    <dgm:pt modelId="{0EE73575-A1A2-4220-8ED6-ABDE4A446CF8}" type="pres">
      <dgm:prSet presAssocID="{1EB909B9-745A-48AE-89AC-C00DFBC368E3}" presName="hierChild4" presStyleCnt="0"/>
      <dgm:spPr/>
    </dgm:pt>
    <dgm:pt modelId="{4DC67D45-4B44-4B79-BAFB-069ECAEBB98C}" type="pres">
      <dgm:prSet presAssocID="{1EB909B9-745A-48AE-89AC-C00DFBC368E3}" presName="hierChild5" presStyleCnt="0"/>
      <dgm:spPr/>
    </dgm:pt>
    <dgm:pt modelId="{7876B364-D131-49D2-A2F3-681226F6BF1F}" type="pres">
      <dgm:prSet presAssocID="{1F1AA314-D4BF-4E60-AD7E-9F80909077E5}" presName="Name37" presStyleLbl="parChTrans1D2" presStyleIdx="2" presStyleCnt="4"/>
      <dgm:spPr/>
    </dgm:pt>
    <dgm:pt modelId="{34532F60-C42F-45EE-828C-FEC3948A3EC2}" type="pres">
      <dgm:prSet presAssocID="{EE9293C8-FEFB-40F8-8ABC-A31593DAD377}" presName="hierRoot2" presStyleCnt="0">
        <dgm:presLayoutVars>
          <dgm:hierBranch val="init"/>
        </dgm:presLayoutVars>
      </dgm:prSet>
      <dgm:spPr/>
    </dgm:pt>
    <dgm:pt modelId="{1EBCAF75-DB7D-4CFA-92A0-717DB628C07E}" type="pres">
      <dgm:prSet presAssocID="{EE9293C8-FEFB-40F8-8ABC-A31593DAD377}" presName="rootComposite" presStyleCnt="0"/>
      <dgm:spPr/>
    </dgm:pt>
    <dgm:pt modelId="{028D17BA-3ADF-47D5-8491-EFEB15A78C0A}" type="pres">
      <dgm:prSet presAssocID="{EE9293C8-FEFB-40F8-8ABC-A31593DAD377}" presName="rootText" presStyleLbl="node1" presStyleIdx="2" presStyleCnt="3">
        <dgm:presLayoutVars>
          <dgm:chMax/>
          <dgm:chPref val="3"/>
        </dgm:presLayoutVars>
      </dgm:prSet>
      <dgm:spPr/>
    </dgm:pt>
    <dgm:pt modelId="{A20B163B-647E-452D-BA22-421B96063E02}" type="pres">
      <dgm:prSet presAssocID="{EE9293C8-FEFB-40F8-8ABC-A31593DAD377}" presName="titleText2" presStyleLbl="fgAcc1" presStyleIdx="2" presStyleCnt="3">
        <dgm:presLayoutVars>
          <dgm:chMax val="0"/>
          <dgm:chPref val="0"/>
        </dgm:presLayoutVars>
      </dgm:prSet>
      <dgm:spPr/>
    </dgm:pt>
    <dgm:pt modelId="{73479AE9-B852-4846-974C-71B5E8D2567B}" type="pres">
      <dgm:prSet presAssocID="{EE9293C8-FEFB-40F8-8ABC-A31593DAD377}" presName="rootConnector" presStyleLbl="node2" presStyleIdx="0" presStyleCnt="0"/>
      <dgm:spPr/>
    </dgm:pt>
    <dgm:pt modelId="{CA395066-8FAA-41AA-85BB-277EB45428D9}" type="pres">
      <dgm:prSet presAssocID="{EE9293C8-FEFB-40F8-8ABC-A31593DAD377}" presName="hierChild4" presStyleCnt="0"/>
      <dgm:spPr/>
    </dgm:pt>
    <dgm:pt modelId="{FDD955E0-FEC5-4770-B6D4-B37A22914C39}" type="pres">
      <dgm:prSet presAssocID="{EE9293C8-FEFB-40F8-8ABC-A31593DAD377}" presName="hierChild5" presStyleCnt="0"/>
      <dgm:spPr/>
    </dgm:pt>
    <dgm:pt modelId="{8CDC58EB-8563-45E9-802B-AFF9577DAAA9}" type="pres">
      <dgm:prSet presAssocID="{05621564-F11A-4EE9-9288-EA5921E810A3}" presName="hierChild3" presStyleCnt="0"/>
      <dgm:spPr/>
    </dgm:pt>
    <dgm:pt modelId="{663F0EC2-46C1-40FF-A397-FC76ABCC153A}" type="pres">
      <dgm:prSet presAssocID="{1C653B44-964E-40FE-BE40-476037D80FBE}" presName="Name96" presStyleLbl="parChTrans1D2" presStyleIdx="3" presStyleCnt="4"/>
      <dgm:spPr/>
    </dgm:pt>
    <dgm:pt modelId="{CCAF1DF5-33E9-43DF-A3AF-11ADCA80AFC9}" type="pres">
      <dgm:prSet presAssocID="{EAFCD9FD-0460-490C-BC53-C1C2294A1F1B}" presName="hierRoot3" presStyleCnt="0">
        <dgm:presLayoutVars>
          <dgm:hierBranch val="init"/>
        </dgm:presLayoutVars>
      </dgm:prSet>
      <dgm:spPr/>
    </dgm:pt>
    <dgm:pt modelId="{AA05B460-E466-4F84-9735-937F5845BC29}" type="pres">
      <dgm:prSet presAssocID="{EAFCD9FD-0460-490C-BC53-C1C2294A1F1B}" presName="rootComposite3" presStyleCnt="0"/>
      <dgm:spPr/>
    </dgm:pt>
    <dgm:pt modelId="{96524951-A31F-4E40-B9F7-E20E45172749}" type="pres">
      <dgm:prSet presAssocID="{EAFCD9FD-0460-490C-BC53-C1C2294A1F1B}" presName="rootText3" presStyleLbl="asst1" presStyleIdx="0" presStyleCnt="1">
        <dgm:presLayoutVars>
          <dgm:chPref val="3"/>
        </dgm:presLayoutVars>
      </dgm:prSet>
      <dgm:spPr/>
    </dgm:pt>
    <dgm:pt modelId="{713DBC5A-9AD0-4D96-8A86-E40C9AB35E28}" type="pres">
      <dgm:prSet presAssocID="{EAFCD9FD-0460-490C-BC53-C1C2294A1F1B}" presName="titleText3" presStyleLbl="fgAcc2" presStyleIdx="0" presStyleCnt="1">
        <dgm:presLayoutVars>
          <dgm:chMax val="0"/>
          <dgm:chPref val="0"/>
        </dgm:presLayoutVars>
      </dgm:prSet>
      <dgm:spPr/>
    </dgm:pt>
    <dgm:pt modelId="{0522E79A-F287-4B22-92AF-1D187ED87D10}" type="pres">
      <dgm:prSet presAssocID="{EAFCD9FD-0460-490C-BC53-C1C2294A1F1B}" presName="rootConnector3" presStyleLbl="asst1" presStyleIdx="0" presStyleCnt="1"/>
      <dgm:spPr/>
    </dgm:pt>
    <dgm:pt modelId="{C40A7AC1-2C97-430E-BCC7-91B611C2EFBD}" type="pres">
      <dgm:prSet presAssocID="{EAFCD9FD-0460-490C-BC53-C1C2294A1F1B}" presName="hierChild6" presStyleCnt="0"/>
      <dgm:spPr/>
    </dgm:pt>
    <dgm:pt modelId="{A716F923-2FE1-44AE-8961-8A88F7807E7A}" type="pres">
      <dgm:prSet presAssocID="{EAFCD9FD-0460-490C-BC53-C1C2294A1F1B}" presName="hierChild7" presStyleCnt="0"/>
      <dgm:spPr/>
    </dgm:pt>
  </dgm:ptLst>
  <dgm:cxnLst>
    <dgm:cxn modelId="{D3A00209-ADA4-46AC-B440-B92FEFE342BE}" type="presOf" srcId="{EE9293C8-FEFB-40F8-8ABC-A31593DAD377}" destId="{028D17BA-3ADF-47D5-8491-EFEB15A78C0A}" srcOrd="0" destOrd="0" presId="urn:microsoft.com/office/officeart/2008/layout/NameandTitleOrganizationalChart"/>
    <dgm:cxn modelId="{9ADEA90B-25CE-48B4-92C6-D9FC006D1B11}" type="presOf" srcId="{A34E29F1-762A-4413-9136-4448D6A7FF1B}" destId="{7C42552F-545A-4E12-934A-5AE68389673D}" srcOrd="0" destOrd="0" presId="urn:microsoft.com/office/officeart/2008/layout/NameandTitleOrganizationalChart"/>
    <dgm:cxn modelId="{EF48531A-9F9A-46B6-94FE-07C5658C40B8}" srcId="{05621564-F11A-4EE9-9288-EA5921E810A3}" destId="{EAFCD9FD-0460-490C-BC53-C1C2294A1F1B}" srcOrd="0" destOrd="0" parTransId="{1C653B44-964E-40FE-BE40-476037D80FBE}" sibTransId="{3143725E-4B9F-4A2C-8EAC-25BB4DF28692}"/>
    <dgm:cxn modelId="{226FB928-E3BD-4C82-B2DE-DB174A4088DE}" type="presOf" srcId="{1C653B44-964E-40FE-BE40-476037D80FBE}" destId="{663F0EC2-46C1-40FF-A397-FC76ABCC153A}" srcOrd="0" destOrd="0" presId="urn:microsoft.com/office/officeart/2008/layout/NameandTitleOrganizationalChart"/>
    <dgm:cxn modelId="{B3C1E939-3CE3-482F-B391-71B27D8155E4}" type="presOf" srcId="{E2506E76-247A-4A22-8112-06286F6BF9D6}" destId="{9FFD6547-1490-423C-B748-A892BFCEF6D1}" srcOrd="0" destOrd="0" presId="urn:microsoft.com/office/officeart/2008/layout/NameandTitleOrganizationalChart"/>
    <dgm:cxn modelId="{23B40D3B-1761-4688-91B0-488E81698CE7}" type="presOf" srcId="{A34E29F1-762A-4413-9136-4448D6A7FF1B}" destId="{437B0F72-2A2A-4417-A68D-C0831648D83B}" srcOrd="1" destOrd="0" presId="urn:microsoft.com/office/officeart/2008/layout/NameandTitleOrganizationalChart"/>
    <dgm:cxn modelId="{57D2855C-072E-4602-BA3F-0BEEBEC503ED}" srcId="{05621564-F11A-4EE9-9288-EA5921E810A3}" destId="{1EB909B9-745A-48AE-89AC-C00DFBC368E3}" srcOrd="2" destOrd="0" parTransId="{8FBE0BE1-D593-4312-B428-D77535DDFFB3}" sibTransId="{B86A4961-CBFC-4873-AFAB-A8D188DD71F6}"/>
    <dgm:cxn modelId="{EDB38263-13CD-450F-8ADA-EB5864FE822E}" type="presOf" srcId="{3FC1ADFC-3B56-467F-BFA0-D8A6ACB93FAF}" destId="{F38697DA-5A4B-49B7-B6C8-378F238E4FC9}" srcOrd="0" destOrd="0" presId="urn:microsoft.com/office/officeart/2008/layout/NameandTitleOrganizationalChart"/>
    <dgm:cxn modelId="{429A2E48-D60A-45AB-AE73-4B0ADF3F9907}" type="presOf" srcId="{EAFCD9FD-0460-490C-BC53-C1C2294A1F1B}" destId="{0522E79A-F287-4B22-92AF-1D187ED87D10}" srcOrd="1" destOrd="0" presId="urn:microsoft.com/office/officeart/2008/layout/NameandTitleOrganizationalChart"/>
    <dgm:cxn modelId="{CAC8506C-BCC6-4F1B-8D02-A5460EC7F258}" type="presOf" srcId="{EAFCD9FD-0460-490C-BC53-C1C2294A1F1B}" destId="{96524951-A31F-4E40-B9F7-E20E45172749}" srcOrd="0" destOrd="0" presId="urn:microsoft.com/office/officeart/2008/layout/NameandTitleOrganizationalChart"/>
    <dgm:cxn modelId="{E04CB851-D389-452D-9CE8-1A13A681F541}" type="presOf" srcId="{1148BC83-A01B-42F4-9D03-51BBB011F61C}" destId="{0FEEA645-9467-42F0-B4F5-9F09BFCE7212}" srcOrd="0" destOrd="0" presId="urn:microsoft.com/office/officeart/2008/layout/NameandTitleOrganizationalChart"/>
    <dgm:cxn modelId="{430F675A-1296-4721-9D36-E40CF65CFD2E}" type="presOf" srcId="{29B4C987-E904-4EE8-B4AA-EED29F3342AC}" destId="{A20B163B-647E-452D-BA22-421B96063E02}" srcOrd="0" destOrd="0" presId="urn:microsoft.com/office/officeart/2008/layout/NameandTitleOrganizationalChart"/>
    <dgm:cxn modelId="{584AA77A-1F5A-4356-9F86-4432072683BF}" srcId="{05621564-F11A-4EE9-9288-EA5921E810A3}" destId="{A34E29F1-762A-4413-9136-4448D6A7FF1B}" srcOrd="1" destOrd="0" parTransId="{3FC1ADFC-3B56-467F-BFA0-D8A6ACB93FAF}" sibTransId="{E2506E76-247A-4A22-8112-06286F6BF9D6}"/>
    <dgm:cxn modelId="{1827BB7A-9F0C-485E-B9E5-1F46D6CB7301}" type="presOf" srcId="{1F1AA314-D4BF-4E60-AD7E-9F80909077E5}" destId="{7876B364-D131-49D2-A2F3-681226F6BF1F}" srcOrd="0" destOrd="0" presId="urn:microsoft.com/office/officeart/2008/layout/NameandTitleOrganizationalChart"/>
    <dgm:cxn modelId="{257C3C8E-67FC-4E9E-957C-0D17309D698A}" type="presOf" srcId="{05621564-F11A-4EE9-9288-EA5921E810A3}" destId="{D46A32EF-66B3-41A4-802D-2844F682BEF0}" srcOrd="0" destOrd="0" presId="urn:microsoft.com/office/officeart/2008/layout/NameandTitleOrganizationalChart"/>
    <dgm:cxn modelId="{F948268F-0C22-4030-9453-1C14FA6C4F20}" type="presOf" srcId="{B86A4961-CBFC-4873-AFAB-A8D188DD71F6}" destId="{FD9BE22B-C738-4A82-813A-DE1614740311}" srcOrd="0" destOrd="0" presId="urn:microsoft.com/office/officeart/2008/layout/NameandTitleOrganizationalChart"/>
    <dgm:cxn modelId="{7E5BAE95-ED20-4B28-96FC-8A9B27D3E96B}" type="presOf" srcId="{1EB909B9-745A-48AE-89AC-C00DFBC368E3}" destId="{B270CDF5-7C12-4E9D-AA83-AC163F5E476E}" srcOrd="1" destOrd="0" presId="urn:microsoft.com/office/officeart/2008/layout/NameandTitleOrganizationalChart"/>
    <dgm:cxn modelId="{8A37CE96-ABD1-405D-BF13-F75259610C9D}" type="presOf" srcId="{011E9C3E-D8DF-4E10-86AE-3E0314E92FE6}" destId="{2EC97923-1A0F-451E-BAFD-2BFFF3F51752}" srcOrd="0" destOrd="0" presId="urn:microsoft.com/office/officeart/2008/layout/NameandTitleOrganizationalChart"/>
    <dgm:cxn modelId="{1C61479B-C145-4C87-BD3E-B187EE3397BF}" type="presOf" srcId="{3143725E-4B9F-4A2C-8EAC-25BB4DF28692}" destId="{713DBC5A-9AD0-4D96-8A86-E40C9AB35E28}" srcOrd="0" destOrd="0" presId="urn:microsoft.com/office/officeart/2008/layout/NameandTitleOrganizationalChart"/>
    <dgm:cxn modelId="{723DD19E-017C-4E5B-8CB9-9F34D22BC437}" type="presOf" srcId="{8FBE0BE1-D593-4312-B428-D77535DDFFB3}" destId="{92E20963-03B8-44AC-A77D-D16EAF0943EC}" srcOrd="0" destOrd="0" presId="urn:microsoft.com/office/officeart/2008/layout/NameandTitleOrganizationalChart"/>
    <dgm:cxn modelId="{A83A61C0-277B-440F-8CB1-9F420E71D5E5}" srcId="{05621564-F11A-4EE9-9288-EA5921E810A3}" destId="{EE9293C8-FEFB-40F8-8ABC-A31593DAD377}" srcOrd="3" destOrd="0" parTransId="{1F1AA314-D4BF-4E60-AD7E-9F80909077E5}" sibTransId="{29B4C987-E904-4EE8-B4AA-EED29F3342AC}"/>
    <dgm:cxn modelId="{4D8E3ED3-DBBA-4CA1-9BE5-879DD8B52F9B}" srcId="{1148BC83-A01B-42F4-9D03-51BBB011F61C}" destId="{05621564-F11A-4EE9-9288-EA5921E810A3}" srcOrd="0" destOrd="0" parTransId="{0A9EB010-0AAD-4524-8229-3DF9E0B57893}" sibTransId="{011E9C3E-D8DF-4E10-86AE-3E0314E92FE6}"/>
    <dgm:cxn modelId="{CB7888DA-04CA-4A6B-A2DB-B1313994AFED}" type="presOf" srcId="{05621564-F11A-4EE9-9288-EA5921E810A3}" destId="{3BAB98A5-18A1-49BE-8DEE-81E69C9B915F}" srcOrd="1" destOrd="0" presId="urn:microsoft.com/office/officeart/2008/layout/NameandTitleOrganizationalChart"/>
    <dgm:cxn modelId="{B0D195DF-58DF-4629-B09A-73EBF2203F89}" type="presOf" srcId="{1EB909B9-745A-48AE-89AC-C00DFBC368E3}" destId="{1C3D9A89-5DEC-4ADB-9F05-46CC3351D978}" srcOrd="0" destOrd="0" presId="urn:microsoft.com/office/officeart/2008/layout/NameandTitleOrganizationalChart"/>
    <dgm:cxn modelId="{A7CA49E4-2B96-4D8E-9E0D-A34D03619E46}" type="presOf" srcId="{EE9293C8-FEFB-40F8-8ABC-A31593DAD377}" destId="{73479AE9-B852-4846-974C-71B5E8D2567B}" srcOrd="1" destOrd="0" presId="urn:microsoft.com/office/officeart/2008/layout/NameandTitleOrganizationalChart"/>
    <dgm:cxn modelId="{B13CE85A-4D4D-4775-9859-9AAB989E8BB2}" type="presParOf" srcId="{0FEEA645-9467-42F0-B4F5-9F09BFCE7212}" destId="{6A121CD9-8525-4B1B-A09A-7C4CA348085F}" srcOrd="0" destOrd="0" presId="urn:microsoft.com/office/officeart/2008/layout/NameandTitleOrganizationalChart"/>
    <dgm:cxn modelId="{ABDDC178-344A-488B-AC23-02ACF6535329}" type="presParOf" srcId="{6A121CD9-8525-4B1B-A09A-7C4CA348085F}" destId="{82B3C2F7-587E-4A18-A41E-C03CD0EBEA42}" srcOrd="0" destOrd="0" presId="urn:microsoft.com/office/officeart/2008/layout/NameandTitleOrganizationalChart"/>
    <dgm:cxn modelId="{E436A2AF-653C-4A64-A588-A22FAFF52016}" type="presParOf" srcId="{82B3C2F7-587E-4A18-A41E-C03CD0EBEA42}" destId="{D46A32EF-66B3-41A4-802D-2844F682BEF0}" srcOrd="0" destOrd="0" presId="urn:microsoft.com/office/officeart/2008/layout/NameandTitleOrganizationalChart"/>
    <dgm:cxn modelId="{039AF168-CE1A-4226-AE83-091A15DB35D0}" type="presParOf" srcId="{82B3C2F7-587E-4A18-A41E-C03CD0EBEA42}" destId="{2EC97923-1A0F-451E-BAFD-2BFFF3F51752}" srcOrd="1" destOrd="0" presId="urn:microsoft.com/office/officeart/2008/layout/NameandTitleOrganizationalChart"/>
    <dgm:cxn modelId="{BFF99516-51BC-435F-855E-F7510395F50B}" type="presParOf" srcId="{82B3C2F7-587E-4A18-A41E-C03CD0EBEA42}" destId="{3BAB98A5-18A1-49BE-8DEE-81E69C9B915F}" srcOrd="2" destOrd="0" presId="urn:microsoft.com/office/officeart/2008/layout/NameandTitleOrganizationalChart"/>
    <dgm:cxn modelId="{16C03CB3-7125-41DD-BAFD-394E80DBCFEB}" type="presParOf" srcId="{6A121CD9-8525-4B1B-A09A-7C4CA348085F}" destId="{D93CFA2F-D63F-4E42-AB5E-0430AF2D8E64}" srcOrd="1" destOrd="0" presId="urn:microsoft.com/office/officeart/2008/layout/NameandTitleOrganizationalChart"/>
    <dgm:cxn modelId="{3376B36B-DD7F-4878-81F8-1091233E4801}" type="presParOf" srcId="{D93CFA2F-D63F-4E42-AB5E-0430AF2D8E64}" destId="{F38697DA-5A4B-49B7-B6C8-378F238E4FC9}" srcOrd="0" destOrd="0" presId="urn:microsoft.com/office/officeart/2008/layout/NameandTitleOrganizationalChart"/>
    <dgm:cxn modelId="{117D8714-6C19-4DC5-AA93-D00121AC3091}" type="presParOf" srcId="{D93CFA2F-D63F-4E42-AB5E-0430AF2D8E64}" destId="{AAFCE382-D830-47CA-97BC-F93ADCE7FE9A}" srcOrd="1" destOrd="0" presId="urn:microsoft.com/office/officeart/2008/layout/NameandTitleOrganizationalChart"/>
    <dgm:cxn modelId="{A1951313-A3B8-447F-9657-2C445465BC96}" type="presParOf" srcId="{AAFCE382-D830-47CA-97BC-F93ADCE7FE9A}" destId="{25A66D28-9137-4631-9351-078934DD7B84}" srcOrd="0" destOrd="0" presId="urn:microsoft.com/office/officeart/2008/layout/NameandTitleOrganizationalChart"/>
    <dgm:cxn modelId="{6CD54154-5812-498F-930A-FB84EA6CFEFA}" type="presParOf" srcId="{25A66D28-9137-4631-9351-078934DD7B84}" destId="{7C42552F-545A-4E12-934A-5AE68389673D}" srcOrd="0" destOrd="0" presId="urn:microsoft.com/office/officeart/2008/layout/NameandTitleOrganizationalChart"/>
    <dgm:cxn modelId="{D9D6FE98-044C-45DF-8870-CCA2FC7EA41F}" type="presParOf" srcId="{25A66D28-9137-4631-9351-078934DD7B84}" destId="{9FFD6547-1490-423C-B748-A892BFCEF6D1}" srcOrd="1" destOrd="0" presId="urn:microsoft.com/office/officeart/2008/layout/NameandTitleOrganizationalChart"/>
    <dgm:cxn modelId="{1B376E02-A881-40E4-BF5C-B1BFD05DC7EC}" type="presParOf" srcId="{25A66D28-9137-4631-9351-078934DD7B84}" destId="{437B0F72-2A2A-4417-A68D-C0831648D83B}" srcOrd="2" destOrd="0" presId="urn:microsoft.com/office/officeart/2008/layout/NameandTitleOrganizationalChart"/>
    <dgm:cxn modelId="{CEA75B25-D71E-4451-B8BB-6B2F548B802D}" type="presParOf" srcId="{AAFCE382-D830-47CA-97BC-F93ADCE7FE9A}" destId="{03D5394C-126D-4286-BE9A-186529C0D837}" srcOrd="1" destOrd="0" presId="urn:microsoft.com/office/officeart/2008/layout/NameandTitleOrganizationalChart"/>
    <dgm:cxn modelId="{246D4E7E-51D5-47FE-AAD9-4724CD6FEEC7}" type="presParOf" srcId="{AAFCE382-D830-47CA-97BC-F93ADCE7FE9A}" destId="{68C68886-964F-4D59-B713-C57C534B2EE6}" srcOrd="2" destOrd="0" presId="urn:microsoft.com/office/officeart/2008/layout/NameandTitleOrganizationalChart"/>
    <dgm:cxn modelId="{5BB89FBC-26BA-42DE-87A8-2D474F684351}" type="presParOf" srcId="{D93CFA2F-D63F-4E42-AB5E-0430AF2D8E64}" destId="{92E20963-03B8-44AC-A77D-D16EAF0943EC}" srcOrd="2" destOrd="0" presId="urn:microsoft.com/office/officeart/2008/layout/NameandTitleOrganizationalChart"/>
    <dgm:cxn modelId="{362D35C7-A172-4386-B189-076A13BAE6AC}" type="presParOf" srcId="{D93CFA2F-D63F-4E42-AB5E-0430AF2D8E64}" destId="{13F01CFD-C4BE-463A-9FED-172891F39D30}" srcOrd="3" destOrd="0" presId="urn:microsoft.com/office/officeart/2008/layout/NameandTitleOrganizationalChart"/>
    <dgm:cxn modelId="{EABDA83A-3C43-46F0-A7B8-B7FF3CF5AA8D}" type="presParOf" srcId="{13F01CFD-C4BE-463A-9FED-172891F39D30}" destId="{018C04D7-3006-43C3-AE02-09B3AE8BF3F1}" srcOrd="0" destOrd="0" presId="urn:microsoft.com/office/officeart/2008/layout/NameandTitleOrganizationalChart"/>
    <dgm:cxn modelId="{FA83A215-0AC2-4967-9030-90106606A453}" type="presParOf" srcId="{018C04D7-3006-43C3-AE02-09B3AE8BF3F1}" destId="{1C3D9A89-5DEC-4ADB-9F05-46CC3351D978}" srcOrd="0" destOrd="0" presId="urn:microsoft.com/office/officeart/2008/layout/NameandTitleOrganizationalChart"/>
    <dgm:cxn modelId="{D5A336B4-B190-4D25-96E4-50844BEB96F0}" type="presParOf" srcId="{018C04D7-3006-43C3-AE02-09B3AE8BF3F1}" destId="{FD9BE22B-C738-4A82-813A-DE1614740311}" srcOrd="1" destOrd="0" presId="urn:microsoft.com/office/officeart/2008/layout/NameandTitleOrganizationalChart"/>
    <dgm:cxn modelId="{F0DDFE85-7EE4-4399-AFE8-8519DCA2D86E}" type="presParOf" srcId="{018C04D7-3006-43C3-AE02-09B3AE8BF3F1}" destId="{B270CDF5-7C12-4E9D-AA83-AC163F5E476E}" srcOrd="2" destOrd="0" presId="urn:microsoft.com/office/officeart/2008/layout/NameandTitleOrganizationalChart"/>
    <dgm:cxn modelId="{7130EC45-6F34-474D-BC2A-5E739D5278BD}" type="presParOf" srcId="{13F01CFD-C4BE-463A-9FED-172891F39D30}" destId="{0EE73575-A1A2-4220-8ED6-ABDE4A446CF8}" srcOrd="1" destOrd="0" presId="urn:microsoft.com/office/officeart/2008/layout/NameandTitleOrganizationalChart"/>
    <dgm:cxn modelId="{BFFC43A7-6F16-46AB-B02A-5A306AB15066}" type="presParOf" srcId="{13F01CFD-C4BE-463A-9FED-172891F39D30}" destId="{4DC67D45-4B44-4B79-BAFB-069ECAEBB98C}" srcOrd="2" destOrd="0" presId="urn:microsoft.com/office/officeart/2008/layout/NameandTitleOrganizationalChart"/>
    <dgm:cxn modelId="{55647A34-72C3-4877-80B1-A48BB45D5F54}" type="presParOf" srcId="{D93CFA2F-D63F-4E42-AB5E-0430AF2D8E64}" destId="{7876B364-D131-49D2-A2F3-681226F6BF1F}" srcOrd="4" destOrd="0" presId="urn:microsoft.com/office/officeart/2008/layout/NameandTitleOrganizationalChart"/>
    <dgm:cxn modelId="{A14657BF-1F0D-4516-B2AA-81434ED90DB1}" type="presParOf" srcId="{D93CFA2F-D63F-4E42-AB5E-0430AF2D8E64}" destId="{34532F60-C42F-45EE-828C-FEC3948A3EC2}" srcOrd="5" destOrd="0" presId="urn:microsoft.com/office/officeart/2008/layout/NameandTitleOrganizationalChart"/>
    <dgm:cxn modelId="{1C7DA261-C838-4EB2-8893-16EAB22D9EFB}" type="presParOf" srcId="{34532F60-C42F-45EE-828C-FEC3948A3EC2}" destId="{1EBCAF75-DB7D-4CFA-92A0-717DB628C07E}" srcOrd="0" destOrd="0" presId="urn:microsoft.com/office/officeart/2008/layout/NameandTitleOrganizationalChart"/>
    <dgm:cxn modelId="{4DC8B524-05F7-444C-AC61-23D3E0A978E1}" type="presParOf" srcId="{1EBCAF75-DB7D-4CFA-92A0-717DB628C07E}" destId="{028D17BA-3ADF-47D5-8491-EFEB15A78C0A}" srcOrd="0" destOrd="0" presId="urn:microsoft.com/office/officeart/2008/layout/NameandTitleOrganizationalChart"/>
    <dgm:cxn modelId="{69E1C0CE-D69E-454B-804E-0C693E990142}" type="presParOf" srcId="{1EBCAF75-DB7D-4CFA-92A0-717DB628C07E}" destId="{A20B163B-647E-452D-BA22-421B96063E02}" srcOrd="1" destOrd="0" presId="urn:microsoft.com/office/officeart/2008/layout/NameandTitleOrganizationalChart"/>
    <dgm:cxn modelId="{34DD365E-AB5E-4339-85C6-20E018D0C7BB}" type="presParOf" srcId="{1EBCAF75-DB7D-4CFA-92A0-717DB628C07E}" destId="{73479AE9-B852-4846-974C-71B5E8D2567B}" srcOrd="2" destOrd="0" presId="urn:microsoft.com/office/officeart/2008/layout/NameandTitleOrganizationalChart"/>
    <dgm:cxn modelId="{273725C9-02C5-4482-96BA-53E054D69FB9}" type="presParOf" srcId="{34532F60-C42F-45EE-828C-FEC3948A3EC2}" destId="{CA395066-8FAA-41AA-85BB-277EB45428D9}" srcOrd="1" destOrd="0" presId="urn:microsoft.com/office/officeart/2008/layout/NameandTitleOrganizationalChart"/>
    <dgm:cxn modelId="{601AE97D-CEE0-433D-8042-1CF6342FA712}" type="presParOf" srcId="{34532F60-C42F-45EE-828C-FEC3948A3EC2}" destId="{FDD955E0-FEC5-4770-B6D4-B37A22914C39}" srcOrd="2" destOrd="0" presId="urn:microsoft.com/office/officeart/2008/layout/NameandTitleOrganizationalChart"/>
    <dgm:cxn modelId="{D089CBA7-999A-4EF5-808E-A22F34965E91}" type="presParOf" srcId="{6A121CD9-8525-4B1B-A09A-7C4CA348085F}" destId="{8CDC58EB-8563-45E9-802B-AFF9577DAAA9}" srcOrd="2" destOrd="0" presId="urn:microsoft.com/office/officeart/2008/layout/NameandTitleOrganizationalChart"/>
    <dgm:cxn modelId="{9F037170-09BB-47E1-938F-11DED4962175}" type="presParOf" srcId="{8CDC58EB-8563-45E9-802B-AFF9577DAAA9}" destId="{663F0EC2-46C1-40FF-A397-FC76ABCC153A}" srcOrd="0" destOrd="0" presId="urn:microsoft.com/office/officeart/2008/layout/NameandTitleOrganizationalChart"/>
    <dgm:cxn modelId="{CA5529FF-F9E0-41E9-BD92-68157CCB0712}" type="presParOf" srcId="{8CDC58EB-8563-45E9-802B-AFF9577DAAA9}" destId="{CCAF1DF5-33E9-43DF-A3AF-11ADCA80AFC9}" srcOrd="1" destOrd="0" presId="urn:microsoft.com/office/officeart/2008/layout/NameandTitleOrganizationalChart"/>
    <dgm:cxn modelId="{307E1885-280B-4780-B473-16A784A2BD82}" type="presParOf" srcId="{CCAF1DF5-33E9-43DF-A3AF-11ADCA80AFC9}" destId="{AA05B460-E466-4F84-9735-937F5845BC29}" srcOrd="0" destOrd="0" presId="urn:microsoft.com/office/officeart/2008/layout/NameandTitleOrganizationalChart"/>
    <dgm:cxn modelId="{59D24BAA-1292-4614-BE4F-51749B7B10BD}" type="presParOf" srcId="{AA05B460-E466-4F84-9735-937F5845BC29}" destId="{96524951-A31F-4E40-B9F7-E20E45172749}" srcOrd="0" destOrd="0" presId="urn:microsoft.com/office/officeart/2008/layout/NameandTitleOrganizationalChart"/>
    <dgm:cxn modelId="{F365F3BE-06DF-4CAB-9052-CCF300EE2863}" type="presParOf" srcId="{AA05B460-E466-4F84-9735-937F5845BC29}" destId="{713DBC5A-9AD0-4D96-8A86-E40C9AB35E28}" srcOrd="1" destOrd="0" presId="urn:microsoft.com/office/officeart/2008/layout/NameandTitleOrganizationalChart"/>
    <dgm:cxn modelId="{B1FCC1B4-C896-4C7D-A9F3-82E96F082241}" type="presParOf" srcId="{AA05B460-E466-4F84-9735-937F5845BC29}" destId="{0522E79A-F287-4B22-92AF-1D187ED87D10}" srcOrd="2" destOrd="0" presId="urn:microsoft.com/office/officeart/2008/layout/NameandTitleOrganizationalChart"/>
    <dgm:cxn modelId="{BFEE84BD-1721-4FB4-98AB-4904FB200E38}" type="presParOf" srcId="{CCAF1DF5-33E9-43DF-A3AF-11ADCA80AFC9}" destId="{C40A7AC1-2C97-430E-BCC7-91B611C2EFBD}" srcOrd="1" destOrd="0" presId="urn:microsoft.com/office/officeart/2008/layout/NameandTitleOrganizationalChart"/>
    <dgm:cxn modelId="{B3279CD4-E869-4890-8E19-B77DB3451040}" type="presParOf" srcId="{CCAF1DF5-33E9-43DF-A3AF-11ADCA80AFC9}" destId="{A716F923-2FE1-44AE-8961-8A88F7807E7A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F0EC2-46C1-40FF-A397-FC76ABCC153A}">
      <dsp:nvSpPr>
        <dsp:cNvPr id="0" name=""/>
        <dsp:cNvSpPr/>
      </dsp:nvSpPr>
      <dsp:spPr>
        <a:xfrm>
          <a:off x="4822994" y="1020198"/>
          <a:ext cx="336348" cy="1098830"/>
        </a:xfrm>
        <a:custGeom>
          <a:avLst/>
          <a:gdLst/>
          <a:ahLst/>
          <a:cxnLst/>
          <a:rect l="0" t="0" r="0" b="0"/>
          <a:pathLst>
            <a:path>
              <a:moveTo>
                <a:pt x="336348" y="0"/>
              </a:moveTo>
              <a:lnTo>
                <a:pt x="336348" y="1098830"/>
              </a:lnTo>
              <a:lnTo>
                <a:pt x="0" y="10988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6B364-D131-49D2-A2F3-681226F6BF1F}">
      <dsp:nvSpPr>
        <dsp:cNvPr id="0" name=""/>
        <dsp:cNvSpPr/>
      </dsp:nvSpPr>
      <dsp:spPr>
        <a:xfrm>
          <a:off x="5159343" y="1020198"/>
          <a:ext cx="2641835" cy="2197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769"/>
              </a:lnTo>
              <a:lnTo>
                <a:pt x="2641835" y="1959769"/>
              </a:lnTo>
              <a:lnTo>
                <a:pt x="2641835" y="2197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20963-03B8-44AC-A77D-D16EAF0943EC}">
      <dsp:nvSpPr>
        <dsp:cNvPr id="0" name=""/>
        <dsp:cNvSpPr/>
      </dsp:nvSpPr>
      <dsp:spPr>
        <a:xfrm>
          <a:off x="5113623" y="1020198"/>
          <a:ext cx="91440" cy="21976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7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8697DA-5A4B-49B7-B6C8-378F238E4FC9}">
      <dsp:nvSpPr>
        <dsp:cNvPr id="0" name=""/>
        <dsp:cNvSpPr/>
      </dsp:nvSpPr>
      <dsp:spPr>
        <a:xfrm>
          <a:off x="2517507" y="1020198"/>
          <a:ext cx="2641835" cy="2197660"/>
        </a:xfrm>
        <a:custGeom>
          <a:avLst/>
          <a:gdLst/>
          <a:ahLst/>
          <a:cxnLst/>
          <a:rect l="0" t="0" r="0" b="0"/>
          <a:pathLst>
            <a:path>
              <a:moveTo>
                <a:pt x="2641835" y="0"/>
              </a:moveTo>
              <a:lnTo>
                <a:pt x="2641835" y="1959769"/>
              </a:lnTo>
              <a:lnTo>
                <a:pt x="0" y="1959769"/>
              </a:lnTo>
              <a:lnTo>
                <a:pt x="0" y="21976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A32EF-66B3-41A4-802D-2844F682BEF0}">
      <dsp:nvSpPr>
        <dsp:cNvPr id="0" name=""/>
        <dsp:cNvSpPr/>
      </dsp:nvSpPr>
      <dsp:spPr>
        <a:xfrm>
          <a:off x="4174773" y="665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4386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100" kern="1200" dirty="0" err="1"/>
            <a:t>Owner</a:t>
          </a:r>
          <a:endParaRPr lang="nl-BE" sz="4100" kern="1200" dirty="0"/>
        </a:p>
      </dsp:txBody>
      <dsp:txXfrm>
        <a:off x="4174773" y="665"/>
        <a:ext cx="1969139" cy="1019533"/>
      </dsp:txXfrm>
    </dsp:sp>
    <dsp:sp modelId="{2EC97923-1A0F-451E-BAFD-2BFFF3F51752}">
      <dsp:nvSpPr>
        <dsp:cNvPr id="0" name=""/>
        <dsp:cNvSpPr/>
      </dsp:nvSpPr>
      <dsp:spPr>
        <a:xfrm>
          <a:off x="4568601" y="793635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2200" kern="1200"/>
        </a:p>
      </dsp:txBody>
      <dsp:txXfrm>
        <a:off x="4568601" y="793635"/>
        <a:ext cx="1772225" cy="339844"/>
      </dsp:txXfrm>
    </dsp:sp>
    <dsp:sp modelId="{7C42552F-545A-4E12-934A-5AE68389673D}">
      <dsp:nvSpPr>
        <dsp:cNvPr id="0" name=""/>
        <dsp:cNvSpPr/>
      </dsp:nvSpPr>
      <dsp:spPr>
        <a:xfrm>
          <a:off x="1532937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4386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100" kern="1200" dirty="0"/>
            <a:t>Lead</a:t>
          </a:r>
        </a:p>
      </dsp:txBody>
      <dsp:txXfrm>
        <a:off x="1532937" y="3217858"/>
        <a:ext cx="1969139" cy="1019533"/>
      </dsp:txXfrm>
    </dsp:sp>
    <dsp:sp modelId="{9FFD6547-1490-423C-B748-A892BFCEF6D1}">
      <dsp:nvSpPr>
        <dsp:cNvPr id="0" name=""/>
        <dsp:cNvSpPr/>
      </dsp:nvSpPr>
      <dsp:spPr>
        <a:xfrm>
          <a:off x="1926765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2200" kern="1200"/>
        </a:p>
      </dsp:txBody>
      <dsp:txXfrm>
        <a:off x="1926765" y="4010828"/>
        <a:ext cx="1772225" cy="339844"/>
      </dsp:txXfrm>
    </dsp:sp>
    <dsp:sp modelId="{1C3D9A89-5DEC-4ADB-9F05-46CC3351D978}">
      <dsp:nvSpPr>
        <dsp:cNvPr id="0" name=""/>
        <dsp:cNvSpPr/>
      </dsp:nvSpPr>
      <dsp:spPr>
        <a:xfrm>
          <a:off x="4174773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4386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100" kern="1200" dirty="0" err="1"/>
            <a:t>Dev</a:t>
          </a:r>
          <a:endParaRPr lang="nl-BE" sz="4100" kern="1200" dirty="0"/>
        </a:p>
      </dsp:txBody>
      <dsp:txXfrm>
        <a:off x="4174773" y="3217858"/>
        <a:ext cx="1969139" cy="1019533"/>
      </dsp:txXfrm>
    </dsp:sp>
    <dsp:sp modelId="{FD9BE22B-C738-4A82-813A-DE1614740311}">
      <dsp:nvSpPr>
        <dsp:cNvPr id="0" name=""/>
        <dsp:cNvSpPr/>
      </dsp:nvSpPr>
      <dsp:spPr>
        <a:xfrm>
          <a:off x="4568601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2200" kern="1200"/>
        </a:p>
      </dsp:txBody>
      <dsp:txXfrm>
        <a:off x="4568601" y="4010828"/>
        <a:ext cx="1772225" cy="339844"/>
      </dsp:txXfrm>
    </dsp:sp>
    <dsp:sp modelId="{028D17BA-3ADF-47D5-8491-EFEB15A78C0A}">
      <dsp:nvSpPr>
        <dsp:cNvPr id="0" name=""/>
        <dsp:cNvSpPr/>
      </dsp:nvSpPr>
      <dsp:spPr>
        <a:xfrm>
          <a:off x="6816608" y="3217858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4386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100" kern="1200" dirty="0"/>
            <a:t>Stagiair</a:t>
          </a:r>
        </a:p>
      </dsp:txBody>
      <dsp:txXfrm>
        <a:off x="6816608" y="3217858"/>
        <a:ext cx="1969139" cy="1019533"/>
      </dsp:txXfrm>
    </dsp:sp>
    <dsp:sp modelId="{A20B163B-647E-452D-BA22-421B96063E02}">
      <dsp:nvSpPr>
        <dsp:cNvPr id="0" name=""/>
        <dsp:cNvSpPr/>
      </dsp:nvSpPr>
      <dsp:spPr>
        <a:xfrm>
          <a:off x="7210436" y="4010828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2200" kern="1200"/>
        </a:p>
      </dsp:txBody>
      <dsp:txXfrm>
        <a:off x="7210436" y="4010828"/>
        <a:ext cx="1772225" cy="339844"/>
      </dsp:txXfrm>
    </dsp:sp>
    <dsp:sp modelId="{96524951-A31F-4E40-B9F7-E20E45172749}">
      <dsp:nvSpPr>
        <dsp:cNvPr id="0" name=""/>
        <dsp:cNvSpPr/>
      </dsp:nvSpPr>
      <dsp:spPr>
        <a:xfrm>
          <a:off x="2853855" y="1609261"/>
          <a:ext cx="1969139" cy="101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143867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100" kern="1200" dirty="0"/>
            <a:t>Manager</a:t>
          </a:r>
        </a:p>
      </dsp:txBody>
      <dsp:txXfrm>
        <a:off x="2853855" y="1609261"/>
        <a:ext cx="1969139" cy="1019533"/>
      </dsp:txXfrm>
    </dsp:sp>
    <dsp:sp modelId="{713DBC5A-9AD0-4D96-8A86-E40C9AB35E28}">
      <dsp:nvSpPr>
        <dsp:cNvPr id="0" name=""/>
        <dsp:cNvSpPr/>
      </dsp:nvSpPr>
      <dsp:spPr>
        <a:xfrm>
          <a:off x="3247683" y="2402231"/>
          <a:ext cx="1772225" cy="3398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2200" kern="1200"/>
        </a:p>
      </dsp:txBody>
      <dsp:txXfrm>
        <a:off x="3247683" y="2402231"/>
        <a:ext cx="1772225" cy="339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44C00-C4B9-BA72-9376-686B021F1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EF9CCB-862D-7852-62CC-51688E9EF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C954C5-C9D1-0069-E499-FFA3176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F9247-B325-C2EC-F855-4D788DE3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18337D-9A2E-2474-133E-2F067296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93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11369-0629-3386-0BE3-E2EA7BE9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5AEDCE-A2AC-32FB-8D89-4A403052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C4CFF0-4384-07D0-AAA0-0CCFC264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5B51A6-477B-7E3C-1BFD-0838C043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59D451-F303-526C-38D0-3D67192C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16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EF6D4AE-E219-EB36-4F93-AA69CDF65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0C4DE1-5843-DEB3-F635-D48AFB61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573B8F1-B0E6-E946-9697-BFA757D3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8062CF-4DEA-6E41-95A2-5AFF49D5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39A354-23AC-1DDC-E1A8-A9079A4B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71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EAB5F-6275-3B2C-E888-E363F03C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E00CC7-E6D1-8687-C968-A5F6F78D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0B35B9A-4894-557A-E1DA-88237F1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28FB72-2854-CAAA-6382-C563C13C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507FE8-6F21-9364-055C-FDCA4C99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537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E8A8B-62F2-5F5C-6F7E-994A3423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A73290-8CB3-AF88-FF17-D8E095D6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D87BAC-876C-A56D-BB41-D0C5BCEE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90360-6B19-A2D3-359A-C482DDC8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AE57A8-F1FE-D08D-1E0F-65981604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752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C634-218E-DDA8-6A8A-833C5EBB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87C37A-CF24-BC9C-0B90-3124B6D7F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29D1CC-E9E2-95FA-8C15-BED2479E1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D4FCBDC-BC12-FF0C-64B9-2B40DD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EEE211-9E86-3074-A17C-549709E9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18F71E0-EBB2-9208-4553-2479F45E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61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B6289-5061-527C-B6A7-9958DB08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50DA16-8D0D-FD31-9B12-F7BB9CC01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F80A390-D242-7702-51CC-63D81ADD0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797BBFC-A4AF-7322-9713-0FC3D98AD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C18975A-34F4-2742-45C2-EAD02D758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B9A965D-9B97-A2D7-2612-8E13F400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EE0156-A83D-20B2-BE3F-F18373A1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F3D1AF0-4CA5-36B4-9325-EAC847DF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757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40F47-4456-8AF8-E94D-2DEFC59A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4B8117-A84C-3589-1B34-B887451E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71EB81-C5A2-EA6A-C1EE-E1E5429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7B380CE-2E54-8891-FFE8-7CCD7AB4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9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2B475D1-2F1B-C2F4-9C76-86983DAA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4B05A39-BE7A-0306-7ED8-ACE79804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AD4ED3-A932-6819-2784-B410711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554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5642F-E2A3-A851-6B8B-1CBAED04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1C5AD6-30EC-303F-FC20-700B35D6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2A7F2E-CDEC-1D83-C676-F253F94A9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AA3A09-E090-A239-EB11-C933D47B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B55626-EE65-3B78-77EF-498A6C3D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D5E6789-0697-447A-0434-5D3FE5CF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31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F91E5-5D68-920F-C28D-F5F407A5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332E437-C0D0-42AA-FADE-93535A023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27CA2C-6AAE-E45D-5F9E-159F3572B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8863B8-EC57-B4A9-40D8-339D2518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B355DE1-4279-A199-82D9-57C4623F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719E9E-7D2F-1151-3EE7-B51CA81C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0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079DC96-E739-58E6-37CD-14C9E5C7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FEF53F-BEF1-2673-62C6-F93336B8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A97AE6-F465-EE41-5A0D-17F8DB1EB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72D7-1231-480B-BEF6-5F0308899470}" type="datetimeFigureOut">
              <a:rPr lang="nl-BE" smtClean="0"/>
              <a:t>9/11/2023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F37DA7-DE13-9592-CAC0-26BB68A8E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3B874E-253F-D9B0-2608-B00C18B59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26E4-B29C-48FA-BAF6-708E7D96EA0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9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9531-E07B-AE0F-F702-74DB39451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Planningstool voor Ziekenhuisdienst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E7E3A17-F2C9-61EB-AB13-3AEB89BCE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Stagementors: </a:t>
            </a:r>
            <a:r>
              <a:rPr lang="nl-BE" dirty="0"/>
              <a:t>Van </a:t>
            </a:r>
            <a:r>
              <a:rPr lang="nl-BE" dirty="0" err="1"/>
              <a:t>Vlierberghe</a:t>
            </a:r>
            <a:r>
              <a:rPr lang="nl-BE" dirty="0"/>
              <a:t> Mitch en ⁠Melis Michel</a:t>
            </a:r>
          </a:p>
          <a:p>
            <a:r>
              <a:rPr lang="nl-BE" dirty="0">
                <a:solidFill>
                  <a:srgbClr val="C00000"/>
                </a:solidFill>
              </a:rPr>
              <a:t>Stagebegeleider:</a:t>
            </a:r>
            <a:r>
              <a:rPr lang="nl-BE" dirty="0"/>
              <a:t> Herman Bruno</a:t>
            </a:r>
          </a:p>
          <a:p>
            <a:r>
              <a:rPr lang="nl-BE" dirty="0">
                <a:solidFill>
                  <a:srgbClr val="C00000"/>
                </a:solidFill>
              </a:rPr>
              <a:t>Stagiaire:</a:t>
            </a:r>
            <a:r>
              <a:rPr lang="nl-BE" dirty="0"/>
              <a:t> El Moussaoui Nabil</a:t>
            </a:r>
          </a:p>
        </p:txBody>
      </p:sp>
      <p:pic>
        <p:nvPicPr>
          <p:cNvPr id="4" name="Picture 4" descr="Huisstijl | AP Hogeschool">
            <a:extLst>
              <a:ext uri="{FF2B5EF4-FFF2-40B4-BE49-F238E27FC236}">
                <a16:creationId xmlns:a16="http://schemas.microsoft.com/office/drawing/2014/main" id="{F8998F4D-D0F9-B646-8672-64B4BCA1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33"/>
            <a:ext cx="1582366" cy="93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8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Technologie</a:t>
            </a:r>
          </a:p>
        </p:txBody>
      </p:sp>
      <p:pic>
        <p:nvPicPr>
          <p:cNvPr id="10" name="Afbeelding 9" descr="Afbeelding met kunst, tekening, Graphics, schets&#10;&#10;Automatisch gegenereerde beschrijving">
            <a:extLst>
              <a:ext uri="{FF2B5EF4-FFF2-40B4-BE49-F238E27FC236}">
                <a16:creationId xmlns:a16="http://schemas.microsoft.com/office/drawing/2014/main" id="{8305897F-548D-4A6C-4DA1-BBC0D438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664" y="829254"/>
            <a:ext cx="1696136" cy="1381683"/>
          </a:xfrm>
          <a:prstGeom prst="rect">
            <a:avLst/>
          </a:prstGeom>
        </p:spPr>
      </p:pic>
      <p:pic>
        <p:nvPicPr>
          <p:cNvPr id="14" name="Tijdelijke aanduiding voor inhoud 13" descr="Afbeelding met tekst, schermopname, Lettertype, Graphics&#10;&#10;Automatisch gegenereerde beschrijving">
            <a:extLst>
              <a:ext uri="{FF2B5EF4-FFF2-40B4-BE49-F238E27FC236}">
                <a16:creationId xmlns:a16="http://schemas.microsoft.com/office/drawing/2014/main" id="{5DAF8912-DC71-F6AC-F6BE-36A5165FD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5" y="2210937"/>
            <a:ext cx="10860075" cy="3470627"/>
          </a:xfrm>
        </p:spPr>
      </p:pic>
    </p:spTree>
    <p:extLst>
      <p:ext uri="{BB962C8B-B14F-4D97-AF65-F5344CB8AC3E}">
        <p14:creationId xmlns:p14="http://schemas.microsoft.com/office/powerpoint/2010/main" val="414079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Groei</a:t>
            </a:r>
          </a:p>
        </p:txBody>
      </p:sp>
      <p:pic>
        <p:nvPicPr>
          <p:cNvPr id="3074" name="Picture 2" descr="21 Ways to Quickly Fund Your Business Growth | Entrepreneur">
            <a:extLst>
              <a:ext uri="{FF2B5EF4-FFF2-40B4-BE49-F238E27FC236}">
                <a16:creationId xmlns:a16="http://schemas.microsoft.com/office/drawing/2014/main" id="{0122C00F-AA30-721D-C710-8A0038D5F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1"/>
          <a:stretch/>
        </p:blipFill>
        <p:spPr bwMode="auto">
          <a:xfrm>
            <a:off x="1769033" y="1690688"/>
            <a:ext cx="8653933" cy="48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33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Einde</a:t>
            </a:r>
          </a:p>
        </p:txBody>
      </p:sp>
      <p:pic>
        <p:nvPicPr>
          <p:cNvPr id="2050" name="Picture 2" descr="Why Walking Through Doorways Makes Us Forget | HowStuffWorks">
            <a:extLst>
              <a:ext uri="{FF2B5EF4-FFF2-40B4-BE49-F238E27FC236}">
                <a16:creationId xmlns:a16="http://schemas.microsoft.com/office/drawing/2014/main" id="{BFE0EFFF-9674-A716-9926-C01C27801B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orway effect &quot; ou quand on oublie ce qu'on comptait faire en entrant dans  une pièce">
            <a:extLst>
              <a:ext uri="{FF2B5EF4-FFF2-40B4-BE49-F238E27FC236}">
                <a16:creationId xmlns:a16="http://schemas.microsoft.com/office/drawing/2014/main" id="{721E3B41-94A9-799B-DDFD-34B7BE48C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795463"/>
            <a:ext cx="10001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rgbClr val="C00000"/>
                </a:solidFill>
              </a:rPr>
              <a:t>Inleiding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94FBCFE4-4F83-8C2D-1E5D-F777B81C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Ventigrate				Project			    Groei</a:t>
            </a:r>
          </a:p>
          <a:p>
            <a:endParaRPr lang="nl-BE" dirty="0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743ABC26-2DB6-676B-9B18-49FE2604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57" y="2511369"/>
            <a:ext cx="9519486" cy="18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8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Ventigrate</a:t>
            </a:r>
          </a:p>
        </p:txBody>
      </p:sp>
      <p:sp>
        <p:nvSpPr>
          <p:cNvPr id="15" name="Tijdelijke aanduiding voor inhoud 14">
            <a:extLst>
              <a:ext uri="{FF2B5EF4-FFF2-40B4-BE49-F238E27FC236}">
                <a16:creationId xmlns:a16="http://schemas.microsoft.com/office/drawing/2014/main" id="{E19609BD-B3D6-79A9-72EA-67FE9F49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Wie is Ventigrate?		Waarom Ventigrate?       Wat doet Ventigrate?</a:t>
            </a:r>
          </a:p>
        </p:txBody>
      </p:sp>
      <p:pic>
        <p:nvPicPr>
          <p:cNvPr id="17" name="Tijdelijke aanduiding voor inhoud 12">
            <a:extLst>
              <a:ext uri="{FF2B5EF4-FFF2-40B4-BE49-F238E27FC236}">
                <a16:creationId xmlns:a16="http://schemas.microsoft.com/office/drawing/2014/main" id="{27D693D8-B057-1D73-AF10-95CF618A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25" y="2710128"/>
            <a:ext cx="9830149" cy="14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5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is Ventigrate?</a:t>
            </a:r>
          </a:p>
        </p:txBody>
      </p:sp>
      <p:graphicFrame>
        <p:nvGraphicFramePr>
          <p:cNvPr id="10" name="Tijdelijke aanduiding voor inhoud 9">
            <a:extLst>
              <a:ext uri="{FF2B5EF4-FFF2-40B4-BE49-F238E27FC236}">
                <a16:creationId xmlns:a16="http://schemas.microsoft.com/office/drawing/2014/main" id="{6BEFE49D-0E9B-BCB2-13B0-C393B4DE5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859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46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Ventigrate?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C266BA-B44F-3A94-7D8F-EA776D48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LinkedIn</a:t>
            </a:r>
          </a:p>
          <a:p>
            <a:r>
              <a:rPr lang="nl-BE" dirty="0" err="1"/>
              <a:t>React</a:t>
            </a:r>
            <a:endParaRPr lang="nl-BE" dirty="0"/>
          </a:p>
          <a:p>
            <a:r>
              <a:rPr lang="nl-BE" dirty="0"/>
              <a:t>.NET</a:t>
            </a:r>
          </a:p>
          <a:p>
            <a:r>
              <a:rPr lang="nl-BE" dirty="0"/>
              <a:t>Missie</a:t>
            </a:r>
          </a:p>
        </p:txBody>
      </p:sp>
    </p:spTree>
    <p:extLst>
      <p:ext uri="{BB962C8B-B14F-4D97-AF65-F5344CB8AC3E}">
        <p14:creationId xmlns:p14="http://schemas.microsoft.com/office/powerpoint/2010/main" val="309816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doet Ventigrate?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365EBD0-11D8-5943-691C-75C6B3E21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8291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DBE1A90-F8F4-BD20-E12E-8B66AC010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3852" y="1125454"/>
            <a:ext cx="4684295" cy="5367421"/>
          </a:xfrm>
        </p:spPr>
      </p:pic>
    </p:spTree>
    <p:extLst>
      <p:ext uri="{BB962C8B-B14F-4D97-AF65-F5344CB8AC3E}">
        <p14:creationId xmlns:p14="http://schemas.microsoft.com/office/powerpoint/2010/main" val="411336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695CA4-FBFC-0A14-00CE-3A2767585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2287" y="1157194"/>
            <a:ext cx="5367425" cy="5105106"/>
          </a:xfrm>
        </p:spPr>
      </p:pic>
    </p:spTree>
    <p:extLst>
      <p:ext uri="{BB962C8B-B14F-4D97-AF65-F5344CB8AC3E}">
        <p14:creationId xmlns:p14="http://schemas.microsoft.com/office/powerpoint/2010/main" val="71537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94B90-4988-CA38-1858-313E80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A522E37-46FE-85AB-37DD-A7F38F2BD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696"/>
            <a:ext cx="10515599" cy="5167196"/>
          </a:xfrm>
        </p:spPr>
      </p:pic>
    </p:spTree>
    <p:extLst>
      <p:ext uri="{BB962C8B-B14F-4D97-AF65-F5344CB8AC3E}">
        <p14:creationId xmlns:p14="http://schemas.microsoft.com/office/powerpoint/2010/main" val="150765750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3515F8388F484EA59BF1B1B99555B9" ma:contentTypeVersion="13" ma:contentTypeDescription="Een nieuw document maken." ma:contentTypeScope="" ma:versionID="b8cb8fe3bb2fd3b1fd5d28eec66be724">
  <xsd:schema xmlns:xsd="http://www.w3.org/2001/XMLSchema" xmlns:xs="http://www.w3.org/2001/XMLSchema" xmlns:p="http://schemas.microsoft.com/office/2006/metadata/properties" xmlns:ns3="b10e3d7d-0b62-45ce-9532-0d212e3bfc96" xmlns:ns4="79bfc0ee-5810-45e1-927d-7aad8d2b7ed2" targetNamespace="http://schemas.microsoft.com/office/2006/metadata/properties" ma:root="true" ma:fieldsID="a46a77f6971997c2556b8e611f4d9101" ns3:_="" ns4:_="">
    <xsd:import namespace="b10e3d7d-0b62-45ce-9532-0d212e3bfc96"/>
    <xsd:import namespace="79bfc0ee-5810-45e1-927d-7aad8d2b7e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0e3d7d-0b62-45ce-9532-0d212e3bfc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bfc0ee-5810-45e1-927d-7aad8d2b7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9bfc0ee-5810-45e1-927d-7aad8d2b7ed2" xsi:nil="true"/>
  </documentManagement>
</p:properties>
</file>

<file path=customXml/itemProps1.xml><?xml version="1.0" encoding="utf-8"?>
<ds:datastoreItem xmlns:ds="http://schemas.openxmlformats.org/officeDocument/2006/customXml" ds:itemID="{1482E3F5-C298-4101-9F5E-B9B795C7D6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0e3d7d-0b62-45ce-9532-0d212e3bfc96"/>
    <ds:schemaRef ds:uri="79bfc0ee-5810-45e1-927d-7aad8d2b7e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401D1C-CA0F-42FF-8834-44CBBE904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34F93F-B2D4-4D25-BA95-84E4A1EC4369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79bfc0ee-5810-45e1-927d-7aad8d2b7ed2"/>
    <ds:schemaRef ds:uri="http://schemas.microsoft.com/office/2006/metadata/properties"/>
    <ds:schemaRef ds:uri="http://schemas.microsoft.com/office/2006/documentManagement/types"/>
    <ds:schemaRef ds:uri="http://purl.org/dc/elements/1.1/"/>
    <ds:schemaRef ds:uri="b10e3d7d-0b62-45ce-9532-0d212e3bfc96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74</Words>
  <Application>Microsoft Office PowerPoint</Application>
  <PresentationFormat>Breedbeeld</PresentationFormat>
  <Paragraphs>26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Kantoorthema</vt:lpstr>
      <vt:lpstr>Planningstool voor Ziekenhuisdienst</vt:lpstr>
      <vt:lpstr>Inleiding</vt:lpstr>
      <vt:lpstr>Ventigrate</vt:lpstr>
      <vt:lpstr>Wie is Ventigrate?</vt:lpstr>
      <vt:lpstr>Waarom Ventigrate?</vt:lpstr>
      <vt:lpstr>Wat doet Ventigrate?</vt:lpstr>
      <vt:lpstr>Project</vt:lpstr>
      <vt:lpstr>Doel</vt:lpstr>
      <vt:lpstr>Code</vt:lpstr>
      <vt:lpstr>Technologie</vt:lpstr>
      <vt:lpstr>Groei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El Moussaoui Nabil [student]</dc:creator>
  <cp:lastModifiedBy>El Moussaoui Nabil [student]</cp:lastModifiedBy>
  <cp:revision>12</cp:revision>
  <dcterms:created xsi:type="dcterms:W3CDTF">2023-11-09T12:16:59Z</dcterms:created>
  <dcterms:modified xsi:type="dcterms:W3CDTF">2023-11-09T14:44:13Z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0x010100533515F8388F484EA59BF1B1B99555B9</vt:lpwstr>
  </property>
</Properties>
</file>