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44C00-C4B9-BA72-9376-686B021F1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EF9CCB-862D-7852-62CC-51688E9EF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C954C5-C9D1-0069-E499-FFA3176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F9247-B325-C2EC-F855-4D788DE3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18337D-9A2E-2474-133E-2F067296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93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11369-0629-3386-0BE3-E2EA7BE9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5AEDCE-A2AC-32FB-8D89-4A403052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C4CFF0-4384-07D0-AAA0-0CCFC264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5B51A6-477B-7E3C-1BFD-0838C043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59D451-F303-526C-38D0-3D67192C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16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EF6D4AE-E219-EB36-4F93-AA69CDF65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0C4DE1-5843-DEB3-F635-D48AFB61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73B8F1-B0E6-E946-9697-BFA757D3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8062CF-4DEA-6E41-95A2-5AFF49D5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39A354-23AC-1DDC-E1A8-A9079A4B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71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EAB5F-6275-3B2C-E888-E363F03C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E00CC7-E6D1-8687-C968-A5F6F78D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B35B9A-4894-557A-E1DA-88237F1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28FB72-2854-CAAA-6382-C563C13C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507FE8-6F21-9364-055C-FDCA4C99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537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E8A8B-62F2-5F5C-6F7E-994A3423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A73290-8CB3-AF88-FF17-D8E095D6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87BAC-876C-A56D-BB41-D0C5BCEE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B90360-6B19-A2D3-359A-C482DDC8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AE57A8-F1FE-D08D-1E0F-65981604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752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C634-218E-DDA8-6A8A-833C5EBB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87C37A-CF24-BC9C-0B90-3124B6D7F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29D1CC-E9E2-95FA-8C15-BED2479E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D4FCBDC-BC12-FF0C-64B9-2B40DD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EEE211-9E86-3074-A17C-549709E9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18F71E0-EBB2-9208-4553-2479F45E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61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B6289-5061-527C-B6A7-9958DB08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50DA16-8D0D-FD31-9B12-F7BB9CC0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F80A390-D242-7702-51CC-63D81ADD0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797BBFC-A4AF-7322-9713-0FC3D98AD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C18975A-34F4-2742-45C2-EAD02D758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B9A965D-9B97-A2D7-2612-8E13F400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EE0156-A83D-20B2-BE3F-F18373A1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F3D1AF0-4CA5-36B4-9325-EAC847DF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757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40F47-4456-8AF8-E94D-2DEFC59A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4B8117-A84C-3589-1B34-B887451E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71EB81-C5A2-EA6A-C1EE-E1E5429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7B380CE-2E54-8891-FFE8-7CCD7AB4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594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2B475D1-2F1B-C2F4-9C76-86983DAA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4B05A39-BE7A-0306-7ED8-ACE79804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AD4ED3-A932-6819-2784-B410711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554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5642F-E2A3-A851-6B8B-1CBAED04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1C5AD6-30EC-303F-FC20-700B35D6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2A7F2E-CDEC-1D83-C676-F253F94A9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AA3A09-E090-A239-EB11-C933D47B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B55626-EE65-3B78-77EF-498A6C3D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5E6789-0697-447A-0434-5D3FE5CF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131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F91E5-5D68-920F-C28D-F5F407A5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332E437-C0D0-42AA-FADE-93535A023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27CA2C-6AAE-E45D-5F9E-159F3572B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8863B8-EC57-B4A9-40D8-339D2518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B355DE1-4279-A199-82D9-57C4623F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719E9E-7D2F-1151-3EE7-B51CA81C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0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079DC96-E739-58E6-37CD-14C9E5C7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FEF53F-BEF1-2673-62C6-F93336B8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A97AE6-F465-EE41-5A0D-17F8DB1EB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F37DA7-DE13-9592-CAC0-26BB68A8E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3B874E-253F-D9B0-2608-B00C18B59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96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9531-E07B-AE0F-F702-74DB39451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rgbClr val="C00000"/>
                </a:solidFill>
              </a:rPr>
              <a:t>Planningstool voor Ziekenhuisdienst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E7E3A17-F2C9-61EB-AB13-3AEB89BCE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rgbClr val="C00000"/>
                </a:solidFill>
              </a:rPr>
              <a:t>Stagementors: </a:t>
            </a:r>
            <a:r>
              <a:rPr lang="nl-BE" dirty="0"/>
              <a:t>Van </a:t>
            </a:r>
            <a:r>
              <a:rPr lang="nl-BE" dirty="0" err="1"/>
              <a:t>Vlierberghe</a:t>
            </a:r>
            <a:r>
              <a:rPr lang="nl-BE" dirty="0"/>
              <a:t> Mitch en ⁠Melis Michel</a:t>
            </a:r>
          </a:p>
          <a:p>
            <a:r>
              <a:rPr lang="nl-BE" dirty="0">
                <a:solidFill>
                  <a:srgbClr val="C00000"/>
                </a:solidFill>
              </a:rPr>
              <a:t>Stagebegeleider:</a:t>
            </a:r>
            <a:r>
              <a:rPr lang="nl-BE" dirty="0"/>
              <a:t> Herman Bruno</a:t>
            </a:r>
          </a:p>
          <a:p>
            <a:r>
              <a:rPr lang="nl-BE" dirty="0">
                <a:solidFill>
                  <a:srgbClr val="C00000"/>
                </a:solidFill>
              </a:rPr>
              <a:t>Stagiaire:</a:t>
            </a:r>
            <a:r>
              <a:rPr lang="nl-BE" dirty="0"/>
              <a:t> El Moussaoui Nabil</a:t>
            </a:r>
          </a:p>
        </p:txBody>
      </p:sp>
      <p:pic>
        <p:nvPicPr>
          <p:cNvPr id="4" name="Picture 4" descr="Huisstijl | AP Hogeschool">
            <a:extLst>
              <a:ext uri="{FF2B5EF4-FFF2-40B4-BE49-F238E27FC236}">
                <a16:creationId xmlns:a16="http://schemas.microsoft.com/office/drawing/2014/main" id="{F8998F4D-D0F9-B646-8672-64B4BCA1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33"/>
            <a:ext cx="1582366" cy="93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8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Technologie</a:t>
            </a:r>
          </a:p>
        </p:txBody>
      </p:sp>
      <p:pic>
        <p:nvPicPr>
          <p:cNvPr id="10" name="Afbeelding 9" descr="Afbeelding met kunst, tekening, Graphics, schets&#10;&#10;Automatisch gegenereerde beschrijving">
            <a:extLst>
              <a:ext uri="{FF2B5EF4-FFF2-40B4-BE49-F238E27FC236}">
                <a16:creationId xmlns:a16="http://schemas.microsoft.com/office/drawing/2014/main" id="{8305897F-548D-4A6C-4DA1-BBC0D438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64" y="829254"/>
            <a:ext cx="1696136" cy="1381683"/>
          </a:xfrm>
          <a:prstGeom prst="rect">
            <a:avLst/>
          </a:prstGeom>
        </p:spPr>
      </p:pic>
      <p:pic>
        <p:nvPicPr>
          <p:cNvPr id="14" name="Tijdelijke aanduiding voor inhoud 13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5DAF8912-DC71-F6AC-F6BE-36A5165FD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5" y="2210937"/>
            <a:ext cx="10860075" cy="3470627"/>
          </a:xfrm>
        </p:spPr>
      </p:pic>
    </p:spTree>
    <p:extLst>
      <p:ext uri="{BB962C8B-B14F-4D97-AF65-F5344CB8AC3E}">
        <p14:creationId xmlns:p14="http://schemas.microsoft.com/office/powerpoint/2010/main" val="414079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Groei</a:t>
            </a:r>
          </a:p>
        </p:txBody>
      </p:sp>
      <p:pic>
        <p:nvPicPr>
          <p:cNvPr id="3074" name="Picture 2" descr="21 Ways to Quickly Fund Your Business Growth | Entrepreneur">
            <a:extLst>
              <a:ext uri="{FF2B5EF4-FFF2-40B4-BE49-F238E27FC236}">
                <a16:creationId xmlns:a16="http://schemas.microsoft.com/office/drawing/2014/main" id="{0122C00F-AA30-721D-C710-8A0038D5F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1"/>
          <a:stretch/>
        </p:blipFill>
        <p:spPr bwMode="auto">
          <a:xfrm>
            <a:off x="1769033" y="1690688"/>
            <a:ext cx="8653933" cy="48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33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  <p:pic>
        <p:nvPicPr>
          <p:cNvPr id="2050" name="Picture 2" descr="Why Walking Through Doorways Makes Us Forget | HowStuffWorks">
            <a:extLst>
              <a:ext uri="{FF2B5EF4-FFF2-40B4-BE49-F238E27FC236}">
                <a16:creationId xmlns:a16="http://schemas.microsoft.com/office/drawing/2014/main" id="{BFE0EFFF-9674-A716-9926-C01C27801B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orway effect &quot; ou quand on oublie ce qu'on comptait faire en entrant dans  une pièce">
            <a:extLst>
              <a:ext uri="{FF2B5EF4-FFF2-40B4-BE49-F238E27FC236}">
                <a16:creationId xmlns:a16="http://schemas.microsoft.com/office/drawing/2014/main" id="{721E3B41-94A9-799B-DDFD-34B7BE48C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795463"/>
            <a:ext cx="100012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C00000"/>
                </a:solidFill>
              </a:rPr>
              <a:t>Inleiding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4FBCFE4-4F83-8C2D-1E5D-F777B81C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Ventigrate				Project			    Groei</a:t>
            </a:r>
          </a:p>
          <a:p>
            <a:endParaRPr lang="nl-BE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43ABC26-2DB6-676B-9B18-49FE2604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57" y="2511369"/>
            <a:ext cx="9519486" cy="18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Ventigrate</a:t>
            </a:r>
          </a:p>
        </p:txBody>
      </p:sp>
      <p:sp>
        <p:nvSpPr>
          <p:cNvPr id="15" name="Tijdelijke aanduiding voor inhoud 14">
            <a:extLst>
              <a:ext uri="{FF2B5EF4-FFF2-40B4-BE49-F238E27FC236}">
                <a16:creationId xmlns:a16="http://schemas.microsoft.com/office/drawing/2014/main" id="{E19609BD-B3D6-79A9-72EA-67FE9F49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Wie is Ventigrate?		Waarom Ventigrate?       Wat doet Ventigrate?</a:t>
            </a:r>
          </a:p>
        </p:txBody>
      </p:sp>
      <p:pic>
        <p:nvPicPr>
          <p:cNvPr id="17" name="Tijdelijke aanduiding voor inhoud 12">
            <a:extLst>
              <a:ext uri="{FF2B5EF4-FFF2-40B4-BE49-F238E27FC236}">
                <a16:creationId xmlns:a16="http://schemas.microsoft.com/office/drawing/2014/main" id="{27D693D8-B057-1D73-AF10-95CF618A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25" y="2710128"/>
            <a:ext cx="9830149" cy="14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5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Ventigrate?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E136CF0-27FD-27F4-067D-6B9361201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82" y="2189639"/>
            <a:ext cx="11391635" cy="3992797"/>
          </a:xfrm>
        </p:spPr>
      </p:pic>
    </p:spTree>
    <p:extLst>
      <p:ext uri="{BB962C8B-B14F-4D97-AF65-F5344CB8AC3E}">
        <p14:creationId xmlns:p14="http://schemas.microsoft.com/office/powerpoint/2010/main" val="46946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Ventigrate?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C266BA-B44F-3A94-7D8F-EA776D48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LinkedIn</a:t>
            </a:r>
          </a:p>
          <a:p>
            <a:r>
              <a:rPr lang="nl-BE" dirty="0" err="1"/>
              <a:t>React</a:t>
            </a:r>
            <a:endParaRPr lang="nl-BE" dirty="0"/>
          </a:p>
          <a:p>
            <a:r>
              <a:rPr lang="nl-BE" dirty="0"/>
              <a:t>.NET</a:t>
            </a:r>
          </a:p>
          <a:p>
            <a:r>
              <a:rPr lang="nl-BE" dirty="0"/>
              <a:t>Missie</a:t>
            </a:r>
          </a:p>
        </p:txBody>
      </p:sp>
    </p:spTree>
    <p:extLst>
      <p:ext uri="{BB962C8B-B14F-4D97-AF65-F5344CB8AC3E}">
        <p14:creationId xmlns:p14="http://schemas.microsoft.com/office/powerpoint/2010/main" val="309816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doet Ventigrate?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365EBD0-11D8-5943-691C-75C6B3E21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8291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DBE1A90-F8F4-BD20-E12E-8B66AC01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852" y="1125454"/>
            <a:ext cx="4684295" cy="5367421"/>
          </a:xfrm>
        </p:spPr>
      </p:pic>
    </p:spTree>
    <p:extLst>
      <p:ext uri="{BB962C8B-B14F-4D97-AF65-F5344CB8AC3E}">
        <p14:creationId xmlns:p14="http://schemas.microsoft.com/office/powerpoint/2010/main" val="411336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695CA4-FBFC-0A14-00CE-3A2767585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287" y="1157194"/>
            <a:ext cx="5367425" cy="5105106"/>
          </a:xfrm>
        </p:spPr>
      </p:pic>
    </p:spTree>
    <p:extLst>
      <p:ext uri="{BB962C8B-B14F-4D97-AF65-F5344CB8AC3E}">
        <p14:creationId xmlns:p14="http://schemas.microsoft.com/office/powerpoint/2010/main" val="71537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A522E37-46FE-85AB-37DD-A7F38F2BD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696"/>
            <a:ext cx="10515599" cy="5167196"/>
          </a:xfrm>
        </p:spPr>
      </p:pic>
    </p:spTree>
    <p:extLst>
      <p:ext uri="{BB962C8B-B14F-4D97-AF65-F5344CB8AC3E}">
        <p14:creationId xmlns:p14="http://schemas.microsoft.com/office/powerpoint/2010/main" val="15076575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3515F8388F484EA59BF1B1B99555B9" ma:contentTypeVersion="13" ma:contentTypeDescription="Een nieuw document maken." ma:contentTypeScope="" ma:versionID="b8cb8fe3bb2fd3b1fd5d28eec66be724">
  <xsd:schema xmlns:xsd="http://www.w3.org/2001/XMLSchema" xmlns:xs="http://www.w3.org/2001/XMLSchema" xmlns:p="http://schemas.microsoft.com/office/2006/metadata/properties" xmlns:ns3="b10e3d7d-0b62-45ce-9532-0d212e3bfc96" xmlns:ns4="79bfc0ee-5810-45e1-927d-7aad8d2b7ed2" targetNamespace="http://schemas.microsoft.com/office/2006/metadata/properties" ma:root="true" ma:fieldsID="a46a77f6971997c2556b8e611f4d9101" ns3:_="" ns4:_="">
    <xsd:import namespace="b10e3d7d-0b62-45ce-9532-0d212e3bfc96"/>
    <xsd:import namespace="79bfc0ee-5810-45e1-927d-7aad8d2b7e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e3d7d-0b62-45ce-9532-0d212e3bfc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bfc0ee-5810-45e1-927d-7aad8d2b7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9bfc0ee-5810-45e1-927d-7aad8d2b7ed2" xsi:nil="true"/>
  </documentManagement>
</p:properties>
</file>

<file path=customXml/itemProps1.xml><?xml version="1.0" encoding="utf-8"?>
<ds:datastoreItem xmlns:ds="http://schemas.openxmlformats.org/officeDocument/2006/customXml" ds:itemID="{1482E3F5-C298-4101-9F5E-B9B795C7D6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0e3d7d-0b62-45ce-9532-0d212e3bfc96"/>
    <ds:schemaRef ds:uri="79bfc0ee-5810-45e1-927d-7aad8d2b7e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401D1C-CA0F-42FF-8834-44CBBE904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34F93F-B2D4-4D25-BA95-84E4A1EC4369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79bfc0ee-5810-45e1-927d-7aad8d2b7ed2"/>
    <ds:schemaRef ds:uri="http://schemas.microsoft.com/office/2006/metadata/properties"/>
    <ds:schemaRef ds:uri="http://schemas.microsoft.com/office/2006/documentManagement/types"/>
    <ds:schemaRef ds:uri="http://purl.org/dc/elements/1.1/"/>
    <ds:schemaRef ds:uri="b10e3d7d-0b62-45ce-9532-0d212e3bfc96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</Words>
  <Application>Microsoft Office PowerPoint</Application>
  <PresentationFormat>Breedbeeld</PresentationFormat>
  <Paragraphs>21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Planningstool voor Ziekenhuisdienst</vt:lpstr>
      <vt:lpstr>Inleiding</vt:lpstr>
      <vt:lpstr>Ventigrate</vt:lpstr>
      <vt:lpstr>Wie is Ventigrate?</vt:lpstr>
      <vt:lpstr>Waarom Ventigrate?</vt:lpstr>
      <vt:lpstr>Wat doet Ventigrate?</vt:lpstr>
      <vt:lpstr>Project</vt:lpstr>
      <vt:lpstr>Doel</vt:lpstr>
      <vt:lpstr>Code</vt:lpstr>
      <vt:lpstr>Technologie</vt:lpstr>
      <vt:lpstr>Groei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 Moussaoui Nabil [student]</dc:creator>
  <cp:lastModifiedBy>El Moussaoui Nabil [student]</cp:lastModifiedBy>
  <cp:revision>13</cp:revision>
  <dcterms:created xsi:type="dcterms:W3CDTF">2023-11-09T12:16:59Z</dcterms:created>
  <dcterms:modified xsi:type="dcterms:W3CDTF">2023-11-09T14:49:16Z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0x010100533515F8388F484EA59BF1B1B99555B9</vt:lpwstr>
  </property>
</Properties>
</file>