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3"/>
  </p:notesMasterIdLst>
  <p:sldIdLst>
    <p:sldId id="271" r:id="rId2"/>
    <p:sldId id="256" r:id="rId3"/>
    <p:sldId id="260" r:id="rId4"/>
    <p:sldId id="258" r:id="rId5"/>
    <p:sldId id="262" r:id="rId6"/>
    <p:sldId id="261" r:id="rId7"/>
    <p:sldId id="272" r:id="rId8"/>
    <p:sldId id="268" r:id="rId9"/>
    <p:sldId id="273" r:id="rId10"/>
    <p:sldId id="275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6F1B-C185-4C39-AF0C-5F2E237D8E9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0D1D3-1D26-4B77-BD5F-E732C7E0A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52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B568A0B-8C3F-4839-B9B5-41E9B44D2DB9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26AC566-1AB0-4D29-A0F0-E4CE2726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7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8A0B-8C3F-4839-B9B5-41E9B44D2DB9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C566-1AB0-4D29-A0F0-E4CE2726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5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8A0B-8C3F-4839-B9B5-41E9B44D2DB9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C566-1AB0-4D29-A0F0-E4CE2726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71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8A0B-8C3F-4839-B9B5-41E9B44D2DB9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C566-1AB0-4D29-A0F0-E4CE272621A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2509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8A0B-8C3F-4839-B9B5-41E9B44D2DB9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C566-1AB0-4D29-A0F0-E4CE2726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78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8A0B-8C3F-4839-B9B5-41E9B44D2DB9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C566-1AB0-4D29-A0F0-E4CE2726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27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8A0B-8C3F-4839-B9B5-41E9B44D2DB9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C566-1AB0-4D29-A0F0-E4CE2726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97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8A0B-8C3F-4839-B9B5-41E9B44D2DB9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C566-1AB0-4D29-A0F0-E4CE2726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8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8A0B-8C3F-4839-B9B5-41E9B44D2DB9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C566-1AB0-4D29-A0F0-E4CE2726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9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8A0B-8C3F-4839-B9B5-41E9B44D2DB9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C566-1AB0-4D29-A0F0-E4CE2726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6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8A0B-8C3F-4839-B9B5-41E9B44D2DB9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C566-1AB0-4D29-A0F0-E4CE2726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7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8A0B-8C3F-4839-B9B5-41E9B44D2DB9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C566-1AB0-4D29-A0F0-E4CE2726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4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8A0B-8C3F-4839-B9B5-41E9B44D2DB9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C566-1AB0-4D29-A0F0-E4CE2726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3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8A0B-8C3F-4839-B9B5-41E9B44D2DB9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C566-1AB0-4D29-A0F0-E4CE2726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9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8A0B-8C3F-4839-B9B5-41E9B44D2DB9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C566-1AB0-4D29-A0F0-E4CE2726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6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8A0B-8C3F-4839-B9B5-41E9B44D2DB9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C566-1AB0-4D29-A0F0-E4CE2726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8A0B-8C3F-4839-B9B5-41E9B44D2DB9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C566-1AB0-4D29-A0F0-E4CE2726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5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8A0B-8C3F-4839-B9B5-41E9B44D2DB9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AC566-1AB0-4D29-A0F0-E4CE2726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49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23455"/>
            <a:ext cx="9905998" cy="20001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</a:t>
            </a:r>
            <a:r>
              <a:rPr lang="en-US" sz="4800" b="1" dirty="0" smtClean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WELCOME  TO  </a:t>
            </a:r>
            <a:br>
              <a:rPr lang="en-US" sz="4800" b="1" dirty="0" smtClean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</a:br>
            <a:r>
              <a:rPr lang="en-US" sz="4800" b="1" dirty="0" smtClean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OUR </a:t>
            </a:r>
            <a:br>
              <a:rPr lang="en-US" sz="4800" b="1" dirty="0" smtClean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</a:br>
            <a:r>
              <a:rPr lang="en-US" sz="4800" b="1" dirty="0" smtClean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  PRESENTATION</a:t>
            </a:r>
            <a:endParaRPr lang="en-US" sz="4800" b="1" dirty="0">
              <a:solidFill>
                <a:schemeClr val="accent5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66" y="2803670"/>
            <a:ext cx="9587345" cy="3541712"/>
          </a:xfrm>
        </p:spPr>
      </p:pic>
    </p:spTree>
    <p:extLst>
      <p:ext uri="{BB962C8B-B14F-4D97-AF65-F5344CB8AC3E}">
        <p14:creationId xmlns:p14="http://schemas.microsoft.com/office/powerpoint/2010/main" val="125290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304" y="0"/>
            <a:ext cx="9905998" cy="1478570"/>
          </a:xfrm>
        </p:spPr>
        <p:txBody>
          <a:bodyPr/>
          <a:lstStyle/>
          <a:p>
            <a:r>
              <a:rPr lang="en-US" dirty="0" smtClean="0"/>
              <a:t>Database schema: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3" y="1219200"/>
            <a:ext cx="11623963" cy="5292436"/>
          </a:xfrm>
        </p:spPr>
      </p:pic>
    </p:spTree>
    <p:extLst>
      <p:ext uri="{BB962C8B-B14F-4D97-AF65-F5344CB8AC3E}">
        <p14:creationId xmlns:p14="http://schemas.microsoft.com/office/powerpoint/2010/main" val="4017928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831" y="2294918"/>
            <a:ext cx="9905998" cy="1478570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accent5">
                    <a:lumMod val="75000"/>
                  </a:schemeClr>
                </a:solidFill>
              </a:rPr>
              <a:t>Thank You to all</a:t>
            </a:r>
            <a:endParaRPr lang="en-US" sz="8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53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08542" y="581891"/>
            <a:ext cx="10557430" cy="22071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                    Presentation </a:t>
            </a:r>
            <a:b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</a:b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                               on</a:t>
            </a:r>
            <a:b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</a:b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    Hospital management System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9890" y="3718346"/>
            <a:ext cx="820069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Course Title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 :    Software Development Project-1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Course Code :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  CCE-310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448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2" y="1205346"/>
            <a:ext cx="9905998" cy="320039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There are three types of users:</a:t>
            </a:r>
            <a:b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1.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Receptionist</a:t>
            </a:r>
            <a:b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2. Admin</a:t>
            </a:r>
            <a:b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3.Finance Manager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22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5" y="93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Bernard MT Condensed" pitchFamily="18" charset="0"/>
              </a:rPr>
              <a:t>                               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223830" y="1246691"/>
            <a:ext cx="5744315" cy="1429372"/>
            <a:chOff x="3223838" y="1254369"/>
            <a:chExt cx="5744315" cy="1429372"/>
          </a:xfrm>
        </p:grpSpPr>
        <p:sp>
          <p:nvSpPr>
            <p:cNvPr id="16" name="Rectangle 15"/>
            <p:cNvSpPr/>
            <p:nvPr/>
          </p:nvSpPr>
          <p:spPr>
            <a:xfrm>
              <a:off x="3223846" y="1254369"/>
              <a:ext cx="5744307" cy="55098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latin typeface="Candara" panose="020E0502030303020204" pitchFamily="34" charset="0"/>
                </a:rPr>
                <a:t>   Patient Registration</a:t>
              </a:r>
              <a:endParaRPr lang="en-US" sz="2800" b="1" dirty="0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23838" y="2132756"/>
              <a:ext cx="5744307" cy="55098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sz="2800" b="1" dirty="0" smtClean="0">
                  <a:solidFill>
                    <a:schemeClr val="bg1"/>
                  </a:solidFill>
                  <a:latin typeface="Cambria" pitchFamily="18" charset="0"/>
                </a:rPr>
                <a:t>            </a:t>
              </a:r>
              <a:r>
                <a:rPr lang="en-US" sz="2800" b="1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Patient Information</a:t>
              </a:r>
              <a:endParaRPr lang="en-US" sz="2800" b="1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23830" y="2913060"/>
            <a:ext cx="5744307" cy="1573520"/>
            <a:chOff x="3223830" y="918783"/>
            <a:chExt cx="5744307" cy="1167618"/>
          </a:xfrm>
        </p:grpSpPr>
        <p:sp>
          <p:nvSpPr>
            <p:cNvPr id="28" name="Rectangle 27"/>
            <p:cNvSpPr/>
            <p:nvPr/>
          </p:nvSpPr>
          <p:spPr>
            <a:xfrm>
              <a:off x="3223830" y="918783"/>
              <a:ext cx="5744307" cy="4207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>
                <a:buClr>
                  <a:schemeClr val="tx2">
                    <a:lumMod val="60000"/>
                    <a:lumOff val="40000"/>
                  </a:schemeClr>
                </a:buClr>
              </a:pPr>
              <a:r>
                <a:rPr lang="en-US" sz="2800" b="1" dirty="0" smtClean="0">
                  <a:solidFill>
                    <a:schemeClr val="bg1"/>
                  </a:solidFill>
                  <a:latin typeface="Cambria" pitchFamily="18" charset="0"/>
                </a:rPr>
                <a:t>          </a:t>
              </a:r>
            </a:p>
            <a:p>
              <a:pPr lvl="3">
                <a:buClr>
                  <a:schemeClr val="tx2">
                    <a:lumMod val="60000"/>
                    <a:lumOff val="40000"/>
                  </a:schemeClr>
                </a:buClr>
              </a:pPr>
              <a:r>
                <a:rPr lang="en-US" sz="2000" b="1" dirty="0" smtClean="0">
                  <a:solidFill>
                    <a:schemeClr val="tx1"/>
                  </a:solidFill>
                </a:rPr>
                <a:t>  </a:t>
              </a:r>
              <a:r>
                <a:rPr lang="en-US" sz="2800" b="1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Patient Checkout</a:t>
              </a:r>
              <a:endParaRPr lang="en-US" sz="2800" b="1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  <a:p>
              <a:pPr lvl="3">
                <a:buClr>
                  <a:schemeClr val="tx2">
                    <a:lumMod val="60000"/>
                    <a:lumOff val="40000"/>
                  </a:schemeClr>
                </a:buClr>
              </a:pPr>
              <a:r>
                <a:rPr lang="en-US" sz="2800" b="1" dirty="0" smtClean="0">
                  <a:solidFill>
                    <a:schemeClr val="bg1"/>
                  </a:solidFill>
                  <a:latin typeface="Cambria" pitchFamily="18" charset="0"/>
                </a:rPr>
                <a:t> </a:t>
              </a:r>
              <a:endParaRPr lang="en-US" sz="2800" b="1" dirty="0">
                <a:solidFill>
                  <a:schemeClr val="bg1"/>
                </a:solidFill>
                <a:latin typeface="Cambria" pitchFamily="18" charset="0"/>
              </a:endParaRPr>
            </a:p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223830" y="1604911"/>
              <a:ext cx="5744307" cy="4814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>
                <a:buClr>
                  <a:schemeClr val="tx2">
                    <a:lumMod val="60000"/>
                    <a:lumOff val="40000"/>
                  </a:schemeClr>
                </a:buClr>
              </a:pPr>
              <a:r>
                <a:rPr lang="en-US" sz="2800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  </a:t>
              </a:r>
              <a:r>
                <a:rPr lang="en-US" sz="2800" b="1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Staff Information</a:t>
              </a:r>
              <a:endParaRPr lang="en-US" sz="2800" b="1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  <a:p>
              <a:pPr algn="ctr"/>
              <a:endParaRPr lang="en-US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3223830" y="4844280"/>
            <a:ext cx="5744307" cy="6144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800" b="1" dirty="0" smtClean="0">
                <a:solidFill>
                  <a:schemeClr val="bg1"/>
                </a:solidFill>
                <a:latin typeface="Cambria" pitchFamily="18" charset="0"/>
              </a:rPr>
              <a:t>    </a:t>
            </a:r>
            <a:r>
              <a:rPr lang="en-US" sz="2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Blood </a:t>
            </a:r>
            <a:r>
              <a:rPr lang="en-US" sz="2800" b="1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Doner</a:t>
            </a:r>
            <a:r>
              <a:rPr lang="en-US" sz="2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 Information</a:t>
            </a:r>
            <a:endParaRPr lang="en-US" sz="280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768436" y="113389"/>
            <a:ext cx="4295425" cy="863011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Receptionist</a:t>
            </a:r>
            <a:endParaRPr lang="en-US" sz="4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2893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26856" y="1371381"/>
            <a:ext cx="5744307" cy="5509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Candara" panose="020E0502030303020204" pitchFamily="34" charset="0"/>
              </a:rPr>
              <a:t>   Patient Registration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26855" y="2077963"/>
            <a:ext cx="5744307" cy="5509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Candara" panose="020E0502030303020204" pitchFamily="34" charset="0"/>
              </a:rPr>
              <a:t>   Patient Information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26855" y="2784545"/>
            <a:ext cx="5744307" cy="5509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Candara" panose="020E0502030303020204" pitchFamily="34" charset="0"/>
              </a:rPr>
              <a:t>   Patient Checkout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26855" y="3491127"/>
            <a:ext cx="5744307" cy="5509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Candara" panose="020E0502030303020204" pitchFamily="34" charset="0"/>
              </a:rPr>
              <a:t>   Add New Ward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26854" y="4197709"/>
            <a:ext cx="5744307" cy="5509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Candara" panose="020E0502030303020204" pitchFamily="34" charset="0"/>
              </a:rPr>
              <a:t>   Staff Information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26854" y="4904291"/>
            <a:ext cx="5744307" cy="5509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Candara" panose="020E0502030303020204" pitchFamily="34" charset="0"/>
              </a:rPr>
              <a:t>   User Information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26854" y="5610873"/>
            <a:ext cx="5744307" cy="5509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Candara" panose="020E0502030303020204" pitchFamily="34" charset="0"/>
              </a:rPr>
              <a:t>  Blood Donor Information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713017" y="30804"/>
            <a:ext cx="4295425" cy="863011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Admin</a:t>
            </a:r>
            <a:endParaRPr lang="en-US" sz="4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581891" y="1620982"/>
            <a:ext cx="10834254" cy="47521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126856" y="1371381"/>
            <a:ext cx="5744307" cy="5509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Candara" panose="020E0502030303020204" pitchFamily="34" charset="0"/>
              </a:rPr>
              <a:t>   Patient Registration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26855" y="2077963"/>
            <a:ext cx="5744307" cy="5509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Candara" panose="020E0502030303020204" pitchFamily="34" charset="0"/>
              </a:rPr>
              <a:t>   Patient Information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126855" y="2784545"/>
            <a:ext cx="5744307" cy="5509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Candara" panose="020E0502030303020204" pitchFamily="34" charset="0"/>
              </a:rPr>
              <a:t>   Patient Checkout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126855" y="3491127"/>
            <a:ext cx="5744307" cy="5509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Candara" panose="020E0502030303020204" pitchFamily="34" charset="0"/>
              </a:rPr>
              <a:t>   Add New Ward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126855" y="338701"/>
            <a:ext cx="5735782" cy="863011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Finance Manager</a:t>
            </a:r>
            <a:endParaRPr lang="en-US" sz="4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126855" y="4197709"/>
            <a:ext cx="5744307" cy="5509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Candara" panose="020E0502030303020204" pitchFamily="34" charset="0"/>
              </a:rPr>
              <a:t>   Finance Management</a:t>
            </a:r>
            <a:endParaRPr lang="en-US" sz="28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59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4" y="561567"/>
            <a:ext cx="10080768" cy="5379853"/>
          </a:xfrm>
        </p:spPr>
      </p:pic>
    </p:spTree>
    <p:extLst>
      <p:ext uri="{BB962C8B-B14F-4D97-AF65-F5344CB8AC3E}">
        <p14:creationId xmlns:p14="http://schemas.microsoft.com/office/powerpoint/2010/main" val="339648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02" y="374072"/>
            <a:ext cx="10058400" cy="569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9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98775"/>
            <a:ext cx="10025351" cy="5811080"/>
          </a:xfrm>
        </p:spPr>
      </p:pic>
    </p:spTree>
    <p:extLst>
      <p:ext uri="{BB962C8B-B14F-4D97-AF65-F5344CB8AC3E}">
        <p14:creationId xmlns:p14="http://schemas.microsoft.com/office/powerpoint/2010/main" val="25602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467</TotalTime>
  <Words>91</Words>
  <Application>Microsoft Office PowerPoint</Application>
  <PresentationFormat>Custom</PresentationFormat>
  <Paragraphs>30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Circuit</vt:lpstr>
      <vt:lpstr> WELCOME  TO   OUR    PRESENTATION</vt:lpstr>
      <vt:lpstr>                    Presentation                                 on     Hospital management System</vt:lpstr>
      <vt:lpstr>There are three types of users: 1. Receptionist 2. Admin 3.Finance Manager</vt:lpstr>
      <vt:lpstr>            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schema:</vt:lpstr>
      <vt:lpstr>Thank You to all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Ryans</dc:creator>
  <cp:lastModifiedBy>ismail - [2010]</cp:lastModifiedBy>
  <cp:revision>65</cp:revision>
  <dcterms:created xsi:type="dcterms:W3CDTF">2017-12-05T09:49:19Z</dcterms:created>
  <dcterms:modified xsi:type="dcterms:W3CDTF">2021-07-30T15:54:36Z</dcterms:modified>
</cp:coreProperties>
</file>