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4/18/2021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10.04805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hyperlink" Target="https://www.google.com/search?client=firefox-b-d&amp;q=Ibn%20Sina%20hospital%20mirpur&amp;tbs=lf:1,lf_ui:4&amp;tbm=lcl&amp;rflfq=1&amp;num=10&amp;rldimm=17014587303771311200&amp;lqi=ChhJYm4gU2luYSBob3NwaXRhbCBtaXJwdXIiA4gBAUj_0L_Crq6AgAhaOQoRaWJuIHNpbmEgaG9zcGl0YWwQABABEAIYABgBGAIiGGlibiBzaW5hIGhvc3BpdGFsIG1pcnB1cpIBCGhvc3BpdGFsqgEZEAEqFSIRaWJuIHNpbmEgaG9zcGl0YWwoAA&amp;ved=2ahUKEwiklPefhfTvAhUZdCsKHYCFBs4QvS4wAXoECAUQJA&amp;rlst=f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338" y="3122418"/>
            <a:ext cx="8534400" cy="1752600"/>
          </a:xfrm>
        </p:spPr>
        <p:txBody>
          <a:bodyPr/>
          <a:lstStyle/>
          <a:p>
            <a:r>
              <a:rPr lang="en-US" dirty="0"/>
              <a:t>Group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Medi Helper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69D88-2691-4FC5-A709-A550195B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51423"/>
              </p:ext>
            </p:extLst>
          </p:nvPr>
        </p:nvGraphicFramePr>
        <p:xfrm>
          <a:off x="1819338" y="3657601"/>
          <a:ext cx="9538473" cy="268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31">
                  <a:extLst>
                    <a:ext uri="{9D8B030D-6E8A-4147-A177-3AD203B41FA5}">
                      <a16:colId xmlns:a16="http://schemas.microsoft.com/office/drawing/2014/main" val="1351491709"/>
                    </a:ext>
                  </a:extLst>
                </a:gridCol>
                <a:gridCol w="5114142">
                  <a:extLst>
                    <a:ext uri="{9D8B030D-6E8A-4147-A177-3AD203B41FA5}">
                      <a16:colId xmlns:a16="http://schemas.microsoft.com/office/drawing/2014/main" val="1009603317"/>
                    </a:ext>
                  </a:extLst>
                </a:gridCol>
              </a:tblGrid>
              <a:tr h="513361">
                <a:tc>
                  <a:txBody>
                    <a:bodyPr/>
                    <a:lstStyle/>
                    <a:p>
                      <a:r>
                        <a:rPr lang="en-US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48480"/>
                  </a:ext>
                </a:extLst>
              </a:tr>
              <a:tr h="513361">
                <a:tc>
                  <a:txBody>
                    <a:bodyPr/>
                    <a:lstStyle/>
                    <a:p>
                      <a:r>
                        <a:rPr lang="en-US" sz="3200" dirty="0"/>
                        <a:t>Fatema-Tuz-Zohra Nabila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1711590042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23824"/>
                  </a:ext>
                </a:extLst>
              </a:tr>
              <a:tr h="513361">
                <a:tc>
                  <a:txBody>
                    <a:bodyPr/>
                    <a:lstStyle/>
                    <a:p>
                      <a:r>
                        <a:rPr lang="en-US" sz="3200" dirty="0" err="1"/>
                        <a:t>Jarin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Tasnim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Oyeshi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1712360642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61959"/>
                  </a:ext>
                </a:extLst>
              </a:tr>
              <a:tr h="945665">
                <a:tc>
                  <a:txBody>
                    <a:bodyPr/>
                    <a:lstStyle/>
                    <a:p>
                      <a:r>
                        <a:rPr lang="en-US" sz="3200" dirty="0"/>
                        <a:t>Tahsin Tanha </a:t>
                      </a:r>
                      <a:r>
                        <a:rPr lang="en-US" sz="3200" dirty="0" err="1"/>
                        <a:t>Prapty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1530425042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7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DE098D0-7AB0-4813-946F-2CC21C112BC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9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3C2C507-3CFD-4E54-A018-ABABB9A5F689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EB115-6496-4305-BAE2-B7AE8AED4C78}"/>
              </a:ext>
            </a:extLst>
          </p:cNvPr>
          <p:cNvSpPr txBox="1"/>
          <p:nvPr/>
        </p:nvSpPr>
        <p:spPr>
          <a:xfrm>
            <a:off x="1074198" y="85759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hands got burned! What to do!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6EC9B14-6B05-43D9-8251-BEDD1B3A9DED}"/>
              </a:ext>
            </a:extLst>
          </p:cNvPr>
          <p:cNvGraphicFramePr/>
          <p:nvPr/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9565394-0A2C-4B04-924C-4BC4A67AED43}"/>
              </a:ext>
            </a:extLst>
          </p:cNvPr>
          <p:cNvGraphicFramePr/>
          <p:nvPr/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7ACE125-F99C-424D-8CDC-269F876F855B}"/>
              </a:ext>
            </a:extLst>
          </p:cNvPr>
          <p:cNvSpPr/>
          <p:nvPr/>
        </p:nvSpPr>
        <p:spPr>
          <a:xfrm flipH="1">
            <a:off x="4643022" y="1114391"/>
            <a:ext cx="7293376" cy="4629218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13B9-40D3-44D1-89AF-150F2DE59140}"/>
              </a:ext>
            </a:extLst>
          </p:cNvPr>
          <p:cNvSpPr txBox="1"/>
          <p:nvPr/>
        </p:nvSpPr>
        <p:spPr>
          <a:xfrm>
            <a:off x="7173160" y="4341756"/>
            <a:ext cx="513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0FBD2-1044-4C0F-9B10-122B4D31590C}"/>
              </a:ext>
            </a:extLst>
          </p:cNvPr>
          <p:cNvSpPr txBox="1"/>
          <p:nvPr/>
        </p:nvSpPr>
        <p:spPr>
          <a:xfrm>
            <a:off x="5572034" y="2033432"/>
            <a:ext cx="5435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Apply cool running water to cool the area for at least 20 minutes. </a:t>
            </a:r>
          </a:p>
          <a:p>
            <a:pPr marL="342900" indent="-342900">
              <a:buAutoNum type="arabicPeriod"/>
            </a:pPr>
            <a:r>
              <a:rPr lang="en-US" dirty="0"/>
              <a:t>Don't use ice, iced water, or greasy substances. Keep the person warm during this process to maintain appropriate body temperature.</a:t>
            </a:r>
          </a:p>
          <a:p>
            <a:pPr marL="342900" indent="-342900">
              <a:buAutoNum type="arabicPeriod"/>
            </a:pPr>
            <a:r>
              <a:rPr lang="en-US" dirty="0"/>
              <a:t>If the burn covers a large portion of the body, don't submerge yourself in cool water. </a:t>
            </a:r>
          </a:p>
          <a:p>
            <a:pPr marL="342900" indent="-342900">
              <a:buAutoNum type="arabicPeriod"/>
            </a:pPr>
            <a:r>
              <a:rPr lang="en-US" dirty="0"/>
              <a:t>Cover the burn with a moist bandage or clean cloth</a:t>
            </a:r>
          </a:p>
          <a:p>
            <a:pPr marL="342900" indent="-342900">
              <a:buAutoNum type="arabicPeriod"/>
            </a:pPr>
            <a:r>
              <a:rPr lang="en-US" dirty="0"/>
              <a:t>Don’t break any blisters.</a:t>
            </a:r>
          </a:p>
        </p:txBody>
      </p:sp>
    </p:spTree>
    <p:extLst>
      <p:ext uri="{BB962C8B-B14F-4D97-AF65-F5344CB8AC3E}">
        <p14:creationId xmlns:p14="http://schemas.microsoft.com/office/powerpoint/2010/main" val="27526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7147-D07D-47D8-A31A-C3DA5A7D0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will Medi be Made?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169C4-5A6F-4BA6-8418-C2726C98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6" y="2320335"/>
            <a:ext cx="10561013" cy="1752600"/>
          </a:xfrm>
        </p:spPr>
        <p:txBody>
          <a:bodyPr/>
          <a:lstStyle/>
          <a:p>
            <a:r>
              <a:rPr lang="en-US" dirty="0"/>
              <a:t>We will use the application of Bert for making our Chatbot.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35802E-E411-48CB-AB55-182C40514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41" y="1136342"/>
            <a:ext cx="11372294" cy="5051394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BERT (Bidirectional Encoder Representations from Transformers) is a recent </a:t>
            </a:r>
            <a:r>
              <a:rPr lang="en-US" sz="5100" dirty="0">
                <a:hlinkClick r:id="rId2"/>
              </a:rPr>
              <a:t>paper</a:t>
            </a:r>
            <a:r>
              <a:rPr lang="en-US" sz="5100" dirty="0"/>
              <a:t> published by researchers at Google AI Language. It has caused a stir in the Machine Learning community by presenting state-of-the-art results in a wide variety of NLP tasks, including Question Answering (</a:t>
            </a:r>
            <a:r>
              <a:rPr lang="en-US" sz="5100" dirty="0" err="1"/>
              <a:t>SQuAD</a:t>
            </a:r>
            <a:r>
              <a:rPr lang="en-US" sz="5100" dirty="0"/>
              <a:t> v1.1), Natural Language Inference (MNLI), and others.</a:t>
            </a:r>
          </a:p>
          <a:p>
            <a:r>
              <a:rPr lang="en-US" sz="5100" dirty="0"/>
              <a:t>BERT’s key technical innovation is applying the bidirectional training of Transformer, a popular attention model, to language modelling. This is in contrast to previous efforts which looked at a text sequence either from left to right or combined left-to-right and right-to-left training. The paper’s results show that a language model which is bidirectionally trained can have a deeper sense of language context and flow than single-direction language models. In the paper, the researchers detail a novel technique named Masked LM (MLM) which allows bidirectional training in models in which it was previously impossible.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BED108-0045-45E5-9F46-0414FB15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88339"/>
            <a:ext cx="5154512" cy="8480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178508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E877AB-9F92-4F6E-A679-3975AEAC577B}"/>
              </a:ext>
            </a:extLst>
          </p:cNvPr>
          <p:cNvSpPr txBox="1"/>
          <p:nvPr/>
        </p:nvSpPr>
        <p:spPr>
          <a:xfrm>
            <a:off x="4838330" y="2967335"/>
            <a:ext cx="544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27718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85A14D8-1BD6-4F04-8DCD-27116700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56" y="1663387"/>
            <a:ext cx="9548959" cy="44977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Doctor’s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Hospital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Basic Nutrition Information &amp; First Aid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30FAD-860A-4B6A-8891-8919BD99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463359" cy="10433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Areas that our chatbot will cover</a:t>
            </a:r>
          </a:p>
        </p:txBody>
      </p:sp>
    </p:spTree>
    <p:extLst>
      <p:ext uri="{BB962C8B-B14F-4D97-AF65-F5344CB8AC3E}">
        <p14:creationId xmlns:p14="http://schemas.microsoft.com/office/powerpoint/2010/main" val="7457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840C69-FE15-4C3A-91AB-62F21738471C}"/>
              </a:ext>
            </a:extLst>
          </p:cNvPr>
          <p:cNvSpPr txBox="1"/>
          <p:nvPr/>
        </p:nvSpPr>
        <p:spPr>
          <a:xfrm>
            <a:off x="685801" y="47672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Doctor’s Information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7E3EE-3892-4243-812E-03049A7422D0}"/>
              </a:ext>
            </a:extLst>
          </p:cNvPr>
          <p:cNvSpPr txBox="1"/>
          <p:nvPr/>
        </p:nvSpPr>
        <p:spPr>
          <a:xfrm>
            <a:off x="685800" y="1404172"/>
            <a:ext cx="114144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patient asks about a particular disease, the chatbot will refer specialists for that particular field.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 Medi will give the full information about the doctor.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Consulting Address of the doctor that the user is seeking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which days he/she is available at the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user wants more names of the doctors or a list, then the chatbot will offer that as well.</a:t>
            </a:r>
          </a:p>
        </p:txBody>
      </p:sp>
    </p:spTree>
    <p:extLst>
      <p:ext uri="{BB962C8B-B14F-4D97-AF65-F5344CB8AC3E}">
        <p14:creationId xmlns:p14="http://schemas.microsoft.com/office/powerpoint/2010/main" val="29769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CDAB0-0FC1-47E8-B1D8-7F65B940DD6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" y="0"/>
            <a:ext cx="12192000" cy="6791325"/>
          </a:xfrm>
        </p:spPr>
        <p:txBody>
          <a:bodyPr/>
          <a:lstStyle/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B4211BD-BC33-4781-A238-F37E936D0C6D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99D9E-2A2C-44CE-9589-39C45ADAE0C2}"/>
              </a:ext>
            </a:extLst>
          </p:cNvPr>
          <p:cNvSpPr txBox="1"/>
          <p:nvPr/>
        </p:nvSpPr>
        <p:spPr>
          <a:xfrm>
            <a:off x="1074198" y="857594"/>
            <a:ext cx="31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Medi! Could you suggest me a good cancer specialist in Dhaka city?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439865-D068-403B-B71A-77CDB45F5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235844"/>
              </p:ext>
            </p:extLst>
          </p:nvPr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5F712A9-6D91-4418-9691-A2BE43C7D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37881"/>
              </p:ext>
            </p:extLst>
          </p:nvPr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C3473F8-DBFC-4BB5-AB32-C6913EF48FA2}"/>
              </a:ext>
            </a:extLst>
          </p:cNvPr>
          <p:cNvSpPr/>
          <p:nvPr/>
        </p:nvSpPr>
        <p:spPr>
          <a:xfrm flipH="1">
            <a:off x="6798322" y="981932"/>
            <a:ext cx="4532052" cy="1597983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CAD8D-9573-4A79-A0EB-1929AD138618}"/>
              </a:ext>
            </a:extLst>
          </p:cNvPr>
          <p:cNvSpPr txBox="1"/>
          <p:nvPr/>
        </p:nvSpPr>
        <p:spPr>
          <a:xfrm>
            <a:off x="7645766" y="1194785"/>
            <a:ext cx="3107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Sure! A good Cancer Specialist is Prof. Dr. </a:t>
            </a:r>
            <a:r>
              <a:rPr lang="en-US" dirty="0" err="1"/>
              <a:t>Hosne</a:t>
            </a:r>
            <a:r>
              <a:rPr lang="en-US" dirty="0"/>
              <a:t> Begum Ara. Do you want to know her information?</a:t>
            </a:r>
          </a:p>
          <a:p>
            <a:endParaRPr lang="en-US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46E0C986-D0AA-4DFB-9BF6-07900C13F060}"/>
              </a:ext>
            </a:extLst>
          </p:cNvPr>
          <p:cNvSpPr/>
          <p:nvPr/>
        </p:nvSpPr>
        <p:spPr>
          <a:xfrm>
            <a:off x="762986" y="3429000"/>
            <a:ext cx="2537534" cy="1128944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F284DA0B-1BCE-4A1D-9F32-2E274F3C9D37}"/>
              </a:ext>
            </a:extLst>
          </p:cNvPr>
          <p:cNvSpPr/>
          <p:nvPr/>
        </p:nvSpPr>
        <p:spPr>
          <a:xfrm flipH="1">
            <a:off x="5885896" y="3171387"/>
            <a:ext cx="6169980" cy="3149794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4C5B7-9E94-4F5A-AF7F-2211DA706651}"/>
              </a:ext>
            </a:extLst>
          </p:cNvPr>
          <p:cNvSpPr txBox="1"/>
          <p:nvPr/>
        </p:nvSpPr>
        <p:spPr>
          <a:xfrm>
            <a:off x="7031115" y="3582586"/>
            <a:ext cx="5770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Consulting Address:</a:t>
            </a:r>
          </a:p>
          <a:p>
            <a:r>
              <a:rPr lang="en-US" dirty="0"/>
              <a:t>Dhaka Central Diagnostic &amp; Imaging Center</a:t>
            </a:r>
            <a:br>
              <a:rPr lang="en-US" dirty="0"/>
            </a:br>
            <a:r>
              <a:rPr lang="en-US" dirty="0"/>
              <a:t>Address: 38/1, Ring Road, Shyamoli, Dhaka-1207</a:t>
            </a:r>
            <a:br>
              <a:rPr lang="en-US" dirty="0"/>
            </a:br>
            <a:r>
              <a:rPr lang="en-US" dirty="0"/>
              <a:t>Room: 201</a:t>
            </a:r>
            <a:br>
              <a:rPr lang="en-US" dirty="0"/>
            </a:br>
            <a:r>
              <a:rPr lang="en-US" dirty="0"/>
              <a:t>Phone: 02 58157532-4</a:t>
            </a:r>
            <a:br>
              <a:rPr lang="en-US" dirty="0"/>
            </a:br>
            <a:r>
              <a:rPr lang="en-US" dirty="0"/>
              <a:t>Mobile: 01622446661-2</a:t>
            </a:r>
          </a:p>
          <a:p>
            <a:r>
              <a:rPr lang="en-US" b="1" dirty="0"/>
              <a:t>Consulting Sessions:</a:t>
            </a:r>
          </a:p>
          <a:p>
            <a:r>
              <a:rPr lang="en-US" dirty="0"/>
              <a:t>10:00 AM to 12:00 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FA79BD4-2BE1-4BDA-80AA-D304730AF66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9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20DBB2A-A9FE-424F-A36A-F0D63318744E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EAA41-3BEF-4334-9645-9CA5A0E78283}"/>
              </a:ext>
            </a:extLst>
          </p:cNvPr>
          <p:cNvSpPr txBox="1"/>
          <p:nvPr/>
        </p:nvSpPr>
        <p:spPr>
          <a:xfrm>
            <a:off x="1074198" y="857594"/>
            <a:ext cx="31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Medi! Could you suggest me a good cancer specialist in Dhaka city?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38246AA-6CF8-4E38-BEB9-AE8B6D9A1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393797"/>
              </p:ext>
            </p:extLst>
          </p:nvPr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9D11675-9569-4053-BBC2-0A1DF82BE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055629"/>
              </p:ext>
            </p:extLst>
          </p:nvPr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483B7AC-B63C-468F-80B1-F7A426FCF9B8}"/>
              </a:ext>
            </a:extLst>
          </p:cNvPr>
          <p:cNvSpPr/>
          <p:nvPr/>
        </p:nvSpPr>
        <p:spPr>
          <a:xfrm flipH="1">
            <a:off x="6798322" y="981932"/>
            <a:ext cx="4532052" cy="1597983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A559D-D233-48EE-B519-3FF227AD1F24}"/>
              </a:ext>
            </a:extLst>
          </p:cNvPr>
          <p:cNvSpPr txBox="1"/>
          <p:nvPr/>
        </p:nvSpPr>
        <p:spPr>
          <a:xfrm>
            <a:off x="7645766" y="1194785"/>
            <a:ext cx="3107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Sure! A good Cancer Specialist is Prof. Dr. </a:t>
            </a:r>
            <a:r>
              <a:rPr lang="en-US" dirty="0" err="1"/>
              <a:t>Hosne</a:t>
            </a:r>
            <a:r>
              <a:rPr lang="en-US" dirty="0"/>
              <a:t> Begum Ara. Do you want to know her information?</a:t>
            </a:r>
          </a:p>
          <a:p>
            <a:endParaRPr lang="en-US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DB94703-C7CF-47E9-9CFD-28749FAC88AE}"/>
              </a:ext>
            </a:extLst>
          </p:cNvPr>
          <p:cNvSpPr/>
          <p:nvPr/>
        </p:nvSpPr>
        <p:spPr>
          <a:xfrm>
            <a:off x="487778" y="3171387"/>
            <a:ext cx="2885736" cy="1515076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 you show me some more names of doctors?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4937B28-A507-4E68-948A-7E50A5364A65}"/>
              </a:ext>
            </a:extLst>
          </p:cNvPr>
          <p:cNvSpPr/>
          <p:nvPr/>
        </p:nvSpPr>
        <p:spPr>
          <a:xfrm flipH="1">
            <a:off x="5885896" y="3171387"/>
            <a:ext cx="6169980" cy="3149794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F51DD-F786-4A2A-8236-6E33D3D8CB6F}"/>
              </a:ext>
            </a:extLst>
          </p:cNvPr>
          <p:cNvSpPr txBox="1"/>
          <p:nvPr/>
        </p:nvSpPr>
        <p:spPr>
          <a:xfrm>
            <a:off x="6702642" y="3767116"/>
            <a:ext cx="5131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Sure!</a:t>
            </a:r>
            <a:br>
              <a:rPr lang="en-US" b="1" dirty="0"/>
            </a:br>
            <a:r>
              <a:rPr lang="en-US" b="1" dirty="0"/>
              <a:t>Here is the list of the cancer specialists of Dhaka city.</a:t>
            </a:r>
            <a:br>
              <a:rPr lang="en-US" b="1" dirty="0"/>
            </a:br>
            <a:r>
              <a:rPr lang="en-US" b="1" dirty="0"/>
              <a:t>Please go through this.</a:t>
            </a:r>
            <a:br>
              <a:rPr lang="en-US" b="1" dirty="0"/>
            </a:br>
            <a:r>
              <a:rPr lang="en-US" b="1" dirty="0"/>
              <a:t>(Direct link to a website of Cancer Specialist Doctors)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CADBC-C2DB-492D-9002-89CAC7FB5112}"/>
              </a:ext>
            </a:extLst>
          </p:cNvPr>
          <p:cNvSpPr txBox="1"/>
          <p:nvPr/>
        </p:nvSpPr>
        <p:spPr>
          <a:xfrm>
            <a:off x="961007" y="734173"/>
            <a:ext cx="11059357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Hospital Information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When a patient asks about information of a hospital, then </a:t>
            </a:r>
            <a:r>
              <a:rPr lang="en-US" sz="2800" dirty="0" err="1">
                <a:solidFill>
                  <a:schemeClr val="bg1"/>
                </a:solidFill>
              </a:rPr>
              <a:t>medi</a:t>
            </a:r>
            <a:r>
              <a:rPr lang="en-US" sz="2800" dirty="0">
                <a:solidFill>
                  <a:schemeClr val="bg1"/>
                </a:solidFill>
              </a:rPr>
              <a:t> will be able to give that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Where the hospital is located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42483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A8A7C2F-DA90-4F3D-9FCB-25E95638EFE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9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A70CF19-1BDC-40A9-B082-19423027FB10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EA7AA-0009-4C6C-BB69-30044F18DD6E}"/>
              </a:ext>
            </a:extLst>
          </p:cNvPr>
          <p:cNvSpPr txBox="1"/>
          <p:nvPr/>
        </p:nvSpPr>
        <p:spPr>
          <a:xfrm>
            <a:off x="1074198" y="85759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Medi! Could you tell me about Ibn </a:t>
            </a:r>
            <a:r>
              <a:rPr lang="en-US" dirty="0" err="1"/>
              <a:t>Sina</a:t>
            </a:r>
            <a:r>
              <a:rPr lang="en-US" dirty="0"/>
              <a:t> Hospital?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3E4DF1-35EB-4CC9-B609-FB0290670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256738"/>
              </p:ext>
            </p:extLst>
          </p:nvPr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D93E7D-A516-4D3E-B759-263DBC20A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349766"/>
              </p:ext>
            </p:extLst>
          </p:nvPr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8C0A0A6-7A1A-47F9-B4BB-33DB52CA10B8}"/>
              </a:ext>
            </a:extLst>
          </p:cNvPr>
          <p:cNvSpPr/>
          <p:nvPr/>
        </p:nvSpPr>
        <p:spPr>
          <a:xfrm flipH="1">
            <a:off x="6933332" y="857594"/>
            <a:ext cx="4532052" cy="1597983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91A3D-F751-4C23-8FA5-97350AB1A09C}"/>
              </a:ext>
            </a:extLst>
          </p:cNvPr>
          <p:cNvSpPr txBox="1"/>
          <p:nvPr/>
        </p:nvSpPr>
        <p:spPr>
          <a:xfrm>
            <a:off x="7714694" y="1262528"/>
            <a:ext cx="31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Sure! What would you like to know?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128F5E2-E66A-4BB9-B611-DA85AF04AB17}"/>
              </a:ext>
            </a:extLst>
          </p:cNvPr>
          <p:cNvSpPr/>
          <p:nvPr/>
        </p:nvSpPr>
        <p:spPr>
          <a:xfrm>
            <a:off x="487778" y="3171387"/>
            <a:ext cx="2885736" cy="1515076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branch in Mirpur or near Mirpur?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8C4BFDB-FA17-4836-B1BB-E26BAE713600}"/>
              </a:ext>
            </a:extLst>
          </p:cNvPr>
          <p:cNvSpPr/>
          <p:nvPr/>
        </p:nvSpPr>
        <p:spPr>
          <a:xfrm flipH="1">
            <a:off x="6249881" y="3799282"/>
            <a:ext cx="5717219" cy="2243992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401AD-99D0-4D6B-96BD-195D90926F97}"/>
              </a:ext>
            </a:extLst>
          </p:cNvPr>
          <p:cNvSpPr txBox="1"/>
          <p:nvPr/>
        </p:nvSpPr>
        <p:spPr>
          <a:xfrm>
            <a:off x="7173160" y="4341756"/>
            <a:ext cx="5131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Yes! There is one in </a:t>
            </a:r>
            <a:r>
              <a:rPr lang="en-US" b="1" dirty="0" err="1"/>
              <a:t>Kallyanpur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Name: IBN SINA Medical College Hospital</a:t>
            </a:r>
          </a:p>
          <a:p>
            <a:r>
              <a:rPr lang="en-US" b="1" dirty="0"/>
              <a:t>Address : 1/1 B, </a:t>
            </a:r>
            <a:r>
              <a:rPr lang="en-US" b="1" dirty="0" err="1"/>
              <a:t>Kallyanpur</a:t>
            </a:r>
            <a:r>
              <a:rPr lang="en-US" b="1" dirty="0"/>
              <a:t>, Dhaka 1216</a:t>
            </a:r>
          </a:p>
          <a:p>
            <a:r>
              <a:rPr lang="en-US" b="1" dirty="0"/>
              <a:t>Phone : </a:t>
            </a:r>
            <a:r>
              <a:rPr lang="en-US" b="1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02-9010396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997236-3CFB-48E4-BEAE-DE0A78391FF3}"/>
              </a:ext>
            </a:extLst>
          </p:cNvPr>
          <p:cNvSpPr txBox="1"/>
          <p:nvPr/>
        </p:nvSpPr>
        <p:spPr>
          <a:xfrm>
            <a:off x="810087" y="6010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Primary care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A11E7-0DDD-4B23-B123-78A93ECAB6D3}"/>
              </a:ext>
            </a:extLst>
          </p:cNvPr>
          <p:cNvSpPr txBox="1"/>
          <p:nvPr/>
        </p:nvSpPr>
        <p:spPr>
          <a:xfrm>
            <a:off x="810087" y="1633491"/>
            <a:ext cx="107930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When the user asks basic nutrition questions Medi will refer different articles or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Special 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 Aid</a:t>
            </a:r>
          </a:p>
        </p:txBody>
      </p:sp>
    </p:spTree>
    <p:extLst>
      <p:ext uri="{BB962C8B-B14F-4D97-AF65-F5344CB8AC3E}">
        <p14:creationId xmlns:p14="http://schemas.microsoft.com/office/powerpoint/2010/main" val="6435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4000AB5-B5FE-458A-81F0-C9DF5FAC62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9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8C886C4-6AEF-41AB-9F5D-7B599CBB9769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A7BB7-B1B1-412D-9C21-64A3A98A6B58}"/>
              </a:ext>
            </a:extLst>
          </p:cNvPr>
          <p:cNvSpPr txBox="1"/>
          <p:nvPr/>
        </p:nvSpPr>
        <p:spPr>
          <a:xfrm>
            <a:off x="1074198" y="85759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Medi! I am having Fever What should I do ?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876A851-BCD7-4A8C-86C6-B916B8B58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466659"/>
              </p:ext>
            </p:extLst>
          </p:nvPr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509F11-6036-49F0-AE41-CB594F7B9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417714"/>
              </p:ext>
            </p:extLst>
          </p:nvPr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0B4A267-48A6-4226-BE9A-AF95C576C77D}"/>
              </a:ext>
            </a:extLst>
          </p:cNvPr>
          <p:cNvSpPr/>
          <p:nvPr/>
        </p:nvSpPr>
        <p:spPr>
          <a:xfrm flipH="1">
            <a:off x="5545953" y="1487096"/>
            <a:ext cx="6399322" cy="3408452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1D7BC-CB82-4614-813F-AFF2EBDB262E}"/>
              </a:ext>
            </a:extLst>
          </p:cNvPr>
          <p:cNvSpPr txBox="1"/>
          <p:nvPr/>
        </p:nvSpPr>
        <p:spPr>
          <a:xfrm>
            <a:off x="7173160" y="4341756"/>
            <a:ext cx="513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D042B-1775-43F8-838C-CAC6AE375EB9}"/>
              </a:ext>
            </a:extLst>
          </p:cNvPr>
          <p:cNvSpPr txBox="1"/>
          <p:nvPr/>
        </p:nvSpPr>
        <p:spPr>
          <a:xfrm>
            <a:off x="6096000" y="2141747"/>
            <a:ext cx="543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If temperature is above 100 degree </a:t>
            </a:r>
            <a:r>
              <a:rPr lang="en-US" dirty="0" err="1"/>
              <a:t>celcious</a:t>
            </a:r>
            <a:r>
              <a:rPr lang="en-US" dirty="0"/>
              <a:t>. Try to Apply cool running water to cool your body. </a:t>
            </a:r>
          </a:p>
          <a:p>
            <a:r>
              <a:rPr lang="en-US" dirty="0"/>
              <a:t>2.Eat food contains Vitamin C. Like orange, lemon. </a:t>
            </a:r>
          </a:p>
          <a:p>
            <a:r>
              <a:rPr lang="en-US" dirty="0"/>
              <a:t>3.Keep hydrated yourself .</a:t>
            </a:r>
          </a:p>
          <a:p>
            <a:r>
              <a:rPr lang="en-US" dirty="0"/>
              <a:t>4. Try to consult a doctor if it continues over 3 days. 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3E5CF356-B8C1-4A1A-9ADF-BE4D4A899F79}"/>
              </a:ext>
            </a:extLst>
          </p:cNvPr>
          <p:cNvSpPr/>
          <p:nvPr/>
        </p:nvSpPr>
        <p:spPr>
          <a:xfrm>
            <a:off x="421689" y="4634144"/>
            <a:ext cx="3227033" cy="136626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639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4873beb7-5857-4685-be1f-d57550cc96cc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102</TotalTime>
  <Words>729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Wingdings 2</vt:lpstr>
      <vt:lpstr>Wingdings 3</vt:lpstr>
      <vt:lpstr>Medical design template</vt:lpstr>
      <vt:lpstr>Medi Helper</vt:lpstr>
      <vt:lpstr>Areas that our chatbot will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will Medi be Made?</vt:lpstr>
      <vt:lpstr>Bert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 Helper</dc:title>
  <dc:creator>Fatema-Tuz-Zohra Nabila</dc:creator>
  <cp:lastModifiedBy>Fatema-Tuz-Zohra Nabila</cp:lastModifiedBy>
  <cp:revision>17</cp:revision>
  <dcterms:created xsi:type="dcterms:W3CDTF">2021-03-07T11:42:27Z</dcterms:created>
  <dcterms:modified xsi:type="dcterms:W3CDTF">2021-04-18T13:25:46Z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