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4" r:id="rId1"/>
  </p:sldMasterIdLst>
  <p:notesMasterIdLst>
    <p:notesMasterId r:id="rId14"/>
  </p:notesMasterIdLst>
  <p:sldIdLst>
    <p:sldId id="256" r:id="rId2"/>
    <p:sldId id="257" r:id="rId3"/>
    <p:sldId id="259" r:id="rId4"/>
    <p:sldId id="262" r:id="rId5"/>
    <p:sldId id="284" r:id="rId6"/>
    <p:sldId id="261" r:id="rId7"/>
    <p:sldId id="287" r:id="rId8"/>
    <p:sldId id="285" r:id="rId9"/>
    <p:sldId id="283" r:id="rId10"/>
    <p:sldId id="263" r:id="rId11"/>
    <p:sldId id="265" r:id="rId12"/>
    <p:sldId id="286" r:id="rId13"/>
  </p:sldIdLst>
  <p:sldSz cx="9144000" cy="5143500" type="screen16x9"/>
  <p:notesSz cx="6858000" cy="9144000"/>
  <p:embeddedFontLst>
    <p:embeddedFont>
      <p:font typeface="Engravers MT" panose="02090707080505020304" pitchFamily="18" charset="0"/>
      <p:regular r:id="rId15"/>
    </p:embeddedFont>
    <p:embeddedFont>
      <p:font typeface="Cooper Black" panose="0208090404030B020404" pitchFamily="18" charset="0"/>
      <p:regular r:id="rId16"/>
    </p:embeddedFont>
    <p:embeddedFont>
      <p:font typeface="Elephant" panose="02020904090505020303" pitchFamily="18" charset="0"/>
      <p:regular r:id="rId17"/>
      <p: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5C8F15BB-90B5-4B29-B11D-4763317C1EC5}">
          <p14:sldIdLst>
            <p14:sldId id="256"/>
            <p14:sldId id="257"/>
            <p14:sldId id="259"/>
            <p14:sldId id="262"/>
            <p14:sldId id="284"/>
            <p14:sldId id="261"/>
            <p14:sldId id="287"/>
            <p14:sldId id="285"/>
            <p14:sldId id="283"/>
            <p14:sldId id="263"/>
            <p14:sldId id="265"/>
            <p14:sldId id="286"/>
          </p14:sldIdLst>
        </p14:section>
        <p14:section name="Untitled Section" id="{22ACD261-8558-4BFF-9A83-15875402BB83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302F63-B50D-474C-90B4-23C31138D72B}">
  <a:tblStyle styleId="{EB302F63-B50D-474C-90B4-23C31138D7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94660"/>
  </p:normalViewPr>
  <p:slideViewPr>
    <p:cSldViewPr>
      <p:cViewPr varScale="1">
        <p:scale>
          <a:sx n="107" d="100"/>
          <a:sy n="107" d="100"/>
        </p:scale>
        <p:origin x="32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1277578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04871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2612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Shape 3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20913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7104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201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1150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854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9689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5886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06212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Shape 5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10761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6132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3953694"/>
            <a:ext cx="9144000" cy="1178720"/>
          </a:xfrm>
          <a:custGeom>
            <a:avLst/>
            <a:gdLst/>
            <a:ahLst/>
            <a:cxnLst/>
            <a:rect l="0" t="0" r="0" b="0"/>
            <a:pathLst>
              <a:path w="285750" h="36835" extrusionOk="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35712" y="4025118"/>
            <a:ext cx="9072576" cy="1107296"/>
          </a:xfrm>
          <a:custGeom>
            <a:avLst/>
            <a:gdLst/>
            <a:ahLst/>
            <a:cxnLst/>
            <a:rect l="0" t="0" r="0" b="0"/>
            <a:pathLst>
              <a:path w="283518" h="34603" extrusionOk="0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0" y="3886185"/>
            <a:ext cx="9144000" cy="1257312"/>
          </a:xfrm>
          <a:custGeom>
            <a:avLst/>
            <a:gdLst/>
            <a:ahLst/>
            <a:cxnLst/>
            <a:rect l="0" t="0" r="0" b="0"/>
            <a:pathLst>
              <a:path w="285750" h="39291" extrusionOk="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31000">
                <a:srgbClr val="FFFFFF"/>
              </a:gs>
              <a:gs pos="100000">
                <a:srgbClr val="9FF6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623552" y="493854"/>
            <a:ext cx="1926904" cy="760033"/>
          </a:xfrm>
          <a:custGeom>
            <a:avLst/>
            <a:gdLst/>
            <a:ahLst/>
            <a:cxnLst/>
            <a:rect l="0" t="0" r="0" b="0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 flipH="1">
            <a:off x="7847297" y="988943"/>
            <a:ext cx="1173078" cy="457797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6882125" y="372876"/>
            <a:ext cx="1970215" cy="706191"/>
          </a:xfrm>
          <a:custGeom>
            <a:avLst/>
            <a:gdLst/>
            <a:ahLst/>
            <a:cxnLst/>
            <a:rect l="0" t="0" r="0" b="0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-52976" y="182426"/>
            <a:ext cx="1065597" cy="415819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1296800" y="0"/>
            <a:ext cx="6550500" cy="43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8" name="Shape 18"/>
          <p:cNvSpPr/>
          <p:nvPr/>
        </p:nvSpPr>
        <p:spPr>
          <a:xfrm flipH="1">
            <a:off x="726067" y="2914049"/>
            <a:ext cx="1632983" cy="585315"/>
          </a:xfrm>
          <a:custGeom>
            <a:avLst/>
            <a:gdLst/>
            <a:ahLst/>
            <a:cxnLst/>
            <a:rect l="0" t="0" r="0" b="0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8150684" y="3274426"/>
            <a:ext cx="1054299" cy="415849"/>
          </a:xfrm>
          <a:custGeom>
            <a:avLst/>
            <a:gdLst/>
            <a:ahLst/>
            <a:cxnLst/>
            <a:rect l="0" t="0" r="0" b="0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6843776" y="2764451"/>
            <a:ext cx="1306909" cy="509966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 flipH="1">
            <a:off x="-92652" y="2914056"/>
            <a:ext cx="1054299" cy="415849"/>
          </a:xfrm>
          <a:custGeom>
            <a:avLst/>
            <a:gdLst/>
            <a:ahLst/>
            <a:cxnLst/>
            <a:rect l="0" t="0" r="0" b="0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rgbClr val="FF5050"/>
            </a:gs>
            <a:gs pos="55000">
              <a:srgbClr val="FFA41C"/>
            </a:gs>
            <a:gs pos="82000">
              <a:srgbClr val="FFD300"/>
            </a:gs>
            <a:gs pos="100000">
              <a:srgbClr val="FFFF99"/>
            </a:gs>
          </a:gsLst>
          <a:lin ang="5400700" scaled="0"/>
        </a:gra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0" y="3953694"/>
            <a:ext cx="9144000" cy="1178720"/>
          </a:xfrm>
          <a:custGeom>
            <a:avLst/>
            <a:gdLst/>
            <a:ahLst/>
            <a:cxnLst/>
            <a:rect l="0" t="0" r="0" b="0"/>
            <a:pathLst>
              <a:path w="285750" h="36835" extrusionOk="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871C48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35712" y="4025118"/>
            <a:ext cx="9072576" cy="1107296"/>
          </a:xfrm>
          <a:custGeom>
            <a:avLst/>
            <a:gdLst/>
            <a:ahLst/>
            <a:cxnLst/>
            <a:rect l="0" t="0" r="0" b="0"/>
            <a:pathLst>
              <a:path w="283518" h="34603" extrusionOk="0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FFA4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0" y="3886185"/>
            <a:ext cx="9144000" cy="1257312"/>
          </a:xfrm>
          <a:custGeom>
            <a:avLst/>
            <a:gdLst/>
            <a:ahLst/>
            <a:cxnLst/>
            <a:rect l="0" t="0" r="0" b="0"/>
            <a:pathLst>
              <a:path w="285750" h="39291" extrusionOk="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40000">
                <a:srgbClr val="FFFFFF"/>
              </a:gs>
              <a:gs pos="100000">
                <a:srgbClr val="FFF2CC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532100" y="441174"/>
            <a:ext cx="1452007" cy="572718"/>
          </a:xfrm>
          <a:custGeom>
            <a:avLst/>
            <a:gdLst/>
            <a:ahLst/>
            <a:cxnLst/>
            <a:rect l="0" t="0" r="0" b="0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 flipH="1">
            <a:off x="8211627" y="884250"/>
            <a:ext cx="1008573" cy="393594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7261900" y="364975"/>
            <a:ext cx="1693944" cy="607166"/>
          </a:xfrm>
          <a:custGeom>
            <a:avLst/>
            <a:gdLst/>
            <a:ahLst/>
            <a:cxnLst/>
            <a:rect l="0" t="0" r="0" b="0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-77675" y="205976"/>
            <a:ext cx="802982" cy="313325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1676800" y="1507150"/>
            <a:ext cx="579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xfrm>
            <a:off x="1676800" y="2611454"/>
            <a:ext cx="5790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0" y="3953694"/>
            <a:ext cx="9144000" cy="1178720"/>
          </a:xfrm>
          <a:custGeom>
            <a:avLst/>
            <a:gdLst/>
            <a:ahLst/>
            <a:cxnLst/>
            <a:rect l="0" t="0" r="0" b="0"/>
            <a:pathLst>
              <a:path w="285750" h="36835" extrusionOk="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35712" y="4025118"/>
            <a:ext cx="9072576" cy="1107296"/>
          </a:xfrm>
          <a:custGeom>
            <a:avLst/>
            <a:gdLst/>
            <a:ahLst/>
            <a:cxnLst/>
            <a:rect l="0" t="0" r="0" b="0"/>
            <a:pathLst>
              <a:path w="283518" h="34603" extrusionOk="0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0" y="3886185"/>
            <a:ext cx="9144000" cy="1257312"/>
          </a:xfrm>
          <a:custGeom>
            <a:avLst/>
            <a:gdLst/>
            <a:ahLst/>
            <a:cxnLst/>
            <a:rect l="0" t="0" r="0" b="0"/>
            <a:pathLst>
              <a:path w="285750" h="39291" extrusionOk="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31000">
                <a:srgbClr val="FFFFFF"/>
              </a:gs>
              <a:gs pos="100000">
                <a:srgbClr val="9FF6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532100" y="441174"/>
            <a:ext cx="1452007" cy="572718"/>
          </a:xfrm>
          <a:custGeom>
            <a:avLst/>
            <a:gdLst/>
            <a:ahLst/>
            <a:cxnLst/>
            <a:rect l="0" t="0" r="0" b="0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 flipH="1">
            <a:off x="8211627" y="884250"/>
            <a:ext cx="1008573" cy="393594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7261900" y="364975"/>
            <a:ext cx="1693944" cy="607166"/>
          </a:xfrm>
          <a:custGeom>
            <a:avLst/>
            <a:gdLst/>
            <a:ahLst/>
            <a:cxnLst/>
            <a:rect l="0" t="0" r="0" b="0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7675" y="205976"/>
            <a:ext cx="802982" cy="313325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49000" y="1243374"/>
            <a:ext cx="7446000" cy="3022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▫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/>
        </p:nvSpPr>
        <p:spPr>
          <a:xfrm>
            <a:off x="532100" y="441174"/>
            <a:ext cx="1452007" cy="572718"/>
          </a:xfrm>
          <a:custGeom>
            <a:avLst/>
            <a:gdLst/>
            <a:ahLst/>
            <a:cxnLst/>
            <a:rect l="0" t="0" r="0" b="0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 flipH="1">
            <a:off x="8211627" y="884250"/>
            <a:ext cx="1008573" cy="393594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7261900" y="364975"/>
            <a:ext cx="1693944" cy="607166"/>
          </a:xfrm>
          <a:custGeom>
            <a:avLst/>
            <a:gdLst/>
            <a:ahLst/>
            <a:cxnLst/>
            <a:rect l="0" t="0" r="0" b="0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-77675" y="205976"/>
            <a:ext cx="802982" cy="313325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0" y="3953694"/>
            <a:ext cx="9144000" cy="1178720"/>
          </a:xfrm>
          <a:custGeom>
            <a:avLst/>
            <a:gdLst/>
            <a:ahLst/>
            <a:cxnLst/>
            <a:rect l="0" t="0" r="0" b="0"/>
            <a:pathLst>
              <a:path w="285750" h="36835" extrusionOk="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35712" y="4025118"/>
            <a:ext cx="9072576" cy="1107296"/>
          </a:xfrm>
          <a:custGeom>
            <a:avLst/>
            <a:gdLst/>
            <a:ahLst/>
            <a:cxnLst/>
            <a:rect l="0" t="0" r="0" b="0"/>
            <a:pathLst>
              <a:path w="283518" h="34603" extrusionOk="0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0" y="3886185"/>
            <a:ext cx="9144000" cy="1257312"/>
          </a:xfrm>
          <a:custGeom>
            <a:avLst/>
            <a:gdLst/>
            <a:ahLst/>
            <a:cxnLst/>
            <a:rect l="0" t="0" r="0" b="0"/>
            <a:pathLst>
              <a:path w="285750" h="39291" extrusionOk="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31000">
                <a:srgbClr val="FFFFFF"/>
              </a:gs>
              <a:gs pos="100000">
                <a:srgbClr val="9FF6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849050" y="1276350"/>
            <a:ext cx="3614100" cy="322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2"/>
          </p:nvPr>
        </p:nvSpPr>
        <p:spPr>
          <a:xfrm>
            <a:off x="4680828" y="1276350"/>
            <a:ext cx="3614100" cy="322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Night">
  <p:cSld name="BLANK_1_1">
    <p:bg>
      <p:bgPr>
        <a:gradFill>
          <a:gsLst>
            <a:gs pos="0">
              <a:srgbClr val="002E8C"/>
            </a:gs>
            <a:gs pos="75000">
              <a:srgbClr val="8235D7"/>
            </a:gs>
            <a:gs pos="100000">
              <a:srgbClr val="A354EC"/>
            </a:gs>
          </a:gsLst>
          <a:lin ang="5400700" scaled="0"/>
        </a:gra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6" name="Shape 166"/>
          <p:cNvGrpSpPr/>
          <p:nvPr/>
        </p:nvGrpSpPr>
        <p:grpSpPr>
          <a:xfrm>
            <a:off x="108975" y="136375"/>
            <a:ext cx="8700575" cy="2077800"/>
            <a:chOff x="108975" y="136375"/>
            <a:chExt cx="8700575" cy="2077800"/>
          </a:xfrm>
        </p:grpSpPr>
        <p:sp>
          <p:nvSpPr>
            <p:cNvPr id="167" name="Shape 167"/>
            <p:cNvSpPr/>
            <p:nvPr/>
          </p:nvSpPr>
          <p:spPr>
            <a:xfrm>
              <a:off x="257822" y="664847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7696847" y="205972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2565622" y="316734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6204722" y="756647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5854297" y="519297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2439850" y="4411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2930200" y="5434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354425" y="8484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1726575" y="2977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5854300" y="7808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7504575" y="3408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8019650" y="10748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1623713" y="3936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4269025" y="3936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3226225" y="10593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8621025" y="18085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1236350" y="16312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4421050" y="517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534850" y="2041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8231050" y="1660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4269025" y="517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55644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31260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3583225" y="288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5335825" y="136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7469425" y="2125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7926625" y="1203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8460025" y="1584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7088425" y="1431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6783625" y="441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774225" y="2041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63825" y="2193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11425" y="15079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2516425" y="1050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1602025" y="288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114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1369175" y="2059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3731375" y="5869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327150" y="2059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504575" y="12385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108975" y="17602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8717750" y="4816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" name="Shape 209"/>
          <p:cNvSpPr/>
          <p:nvPr/>
        </p:nvSpPr>
        <p:spPr>
          <a:xfrm>
            <a:off x="0" y="3953694"/>
            <a:ext cx="9144000" cy="1178720"/>
          </a:xfrm>
          <a:custGeom>
            <a:avLst/>
            <a:gdLst/>
            <a:ahLst/>
            <a:cxnLst/>
            <a:rect l="0" t="0" r="0" b="0"/>
            <a:pathLst>
              <a:path w="285750" h="36835" extrusionOk="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Shape 210"/>
          <p:cNvSpPr/>
          <p:nvPr/>
        </p:nvSpPr>
        <p:spPr>
          <a:xfrm>
            <a:off x="35712" y="4025118"/>
            <a:ext cx="9072576" cy="1107296"/>
          </a:xfrm>
          <a:custGeom>
            <a:avLst/>
            <a:gdLst/>
            <a:ahLst/>
            <a:cxnLst/>
            <a:rect l="0" t="0" r="0" b="0"/>
            <a:pathLst>
              <a:path w="283518" h="34603" extrusionOk="0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FFD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Shape 211"/>
          <p:cNvSpPr/>
          <p:nvPr/>
        </p:nvSpPr>
        <p:spPr>
          <a:xfrm>
            <a:off x="0" y="3886185"/>
            <a:ext cx="9144000" cy="1257312"/>
          </a:xfrm>
          <a:custGeom>
            <a:avLst/>
            <a:gdLst/>
            <a:ahLst/>
            <a:cxnLst/>
            <a:rect l="0" t="0" r="0" b="0"/>
            <a:pathLst>
              <a:path w="285750" h="39291" extrusionOk="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solidFill>
            <a:srgbClr val="002E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Shape 212"/>
          <p:cNvSpPr/>
          <p:nvPr/>
        </p:nvSpPr>
        <p:spPr>
          <a:xfrm>
            <a:off x="532100" y="441174"/>
            <a:ext cx="1452007" cy="572718"/>
          </a:xfrm>
          <a:custGeom>
            <a:avLst/>
            <a:gdLst/>
            <a:ahLst/>
            <a:cxnLst/>
            <a:rect l="0" t="0" r="0" b="0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Shape 213"/>
          <p:cNvSpPr/>
          <p:nvPr/>
        </p:nvSpPr>
        <p:spPr>
          <a:xfrm flipH="1">
            <a:off x="8211627" y="884250"/>
            <a:ext cx="1008573" cy="393594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Shape 214"/>
          <p:cNvSpPr/>
          <p:nvPr/>
        </p:nvSpPr>
        <p:spPr>
          <a:xfrm>
            <a:off x="7261900" y="364975"/>
            <a:ext cx="1693944" cy="607166"/>
          </a:xfrm>
          <a:custGeom>
            <a:avLst/>
            <a:gdLst/>
            <a:ahLst/>
            <a:cxnLst/>
            <a:rect l="0" t="0" r="0" b="0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Shape 215"/>
          <p:cNvSpPr/>
          <p:nvPr/>
        </p:nvSpPr>
        <p:spPr>
          <a:xfrm>
            <a:off x="-77675" y="205976"/>
            <a:ext cx="802982" cy="313325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wn">
  <p:cSld name="BLANK_1_1_1">
    <p:bg>
      <p:bgPr>
        <a:gradFill>
          <a:gsLst>
            <a:gs pos="0">
              <a:srgbClr val="6699FF"/>
            </a:gs>
            <a:gs pos="68800">
              <a:srgbClr val="FFCCCC"/>
            </a:gs>
            <a:gs pos="100000">
              <a:srgbClr val="FFFFCC"/>
            </a:gs>
          </a:gsLst>
          <a:lin ang="5400700" scaled="0"/>
        </a:gra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/>
        </p:nvSpPr>
        <p:spPr>
          <a:xfrm>
            <a:off x="532100" y="441174"/>
            <a:ext cx="1452007" cy="572718"/>
          </a:xfrm>
          <a:custGeom>
            <a:avLst/>
            <a:gdLst/>
            <a:ahLst/>
            <a:cxnLst/>
            <a:rect l="0" t="0" r="0" b="0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Shape 218"/>
          <p:cNvSpPr/>
          <p:nvPr/>
        </p:nvSpPr>
        <p:spPr>
          <a:xfrm flipH="1">
            <a:off x="8211627" y="884250"/>
            <a:ext cx="1008573" cy="393594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Shape 219"/>
          <p:cNvSpPr/>
          <p:nvPr/>
        </p:nvSpPr>
        <p:spPr>
          <a:xfrm>
            <a:off x="7261900" y="364975"/>
            <a:ext cx="1693944" cy="607166"/>
          </a:xfrm>
          <a:custGeom>
            <a:avLst/>
            <a:gdLst/>
            <a:ahLst/>
            <a:cxnLst/>
            <a:rect l="0" t="0" r="0" b="0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Shape 220"/>
          <p:cNvSpPr/>
          <p:nvPr/>
        </p:nvSpPr>
        <p:spPr>
          <a:xfrm>
            <a:off x="-77675" y="205976"/>
            <a:ext cx="802982" cy="313325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Shape 221"/>
          <p:cNvSpPr/>
          <p:nvPr/>
        </p:nvSpPr>
        <p:spPr>
          <a:xfrm>
            <a:off x="0" y="3953694"/>
            <a:ext cx="9144000" cy="1178720"/>
          </a:xfrm>
          <a:custGeom>
            <a:avLst/>
            <a:gdLst/>
            <a:ahLst/>
            <a:cxnLst/>
            <a:rect l="0" t="0" r="0" b="0"/>
            <a:pathLst>
              <a:path w="285750" h="36835" extrusionOk="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Shape 222"/>
          <p:cNvSpPr/>
          <p:nvPr/>
        </p:nvSpPr>
        <p:spPr>
          <a:xfrm>
            <a:off x="35712" y="4025118"/>
            <a:ext cx="9072576" cy="1107296"/>
          </a:xfrm>
          <a:custGeom>
            <a:avLst/>
            <a:gdLst/>
            <a:ahLst/>
            <a:cxnLst/>
            <a:rect l="0" t="0" r="0" b="0"/>
            <a:pathLst>
              <a:path w="283518" h="34603" extrusionOk="0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Shape 223"/>
          <p:cNvSpPr/>
          <p:nvPr/>
        </p:nvSpPr>
        <p:spPr>
          <a:xfrm>
            <a:off x="0" y="3886185"/>
            <a:ext cx="9144000" cy="1257312"/>
          </a:xfrm>
          <a:custGeom>
            <a:avLst/>
            <a:gdLst/>
            <a:ahLst/>
            <a:cxnLst/>
            <a:rect l="0" t="0" r="0" b="0"/>
            <a:pathLst>
              <a:path w="285750" h="39291" extrusionOk="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40000">
                <a:srgbClr val="FFFFFF"/>
              </a:gs>
              <a:gs pos="100000">
                <a:srgbClr val="FFF2CC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Shape 224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usk - No city">
  <p:cSld name="BLANK_1_2">
    <p:bg>
      <p:bgPr>
        <a:gradFill>
          <a:gsLst>
            <a:gs pos="0">
              <a:srgbClr val="FF5050"/>
            </a:gs>
            <a:gs pos="55000">
              <a:srgbClr val="FFA41C"/>
            </a:gs>
            <a:gs pos="82000">
              <a:srgbClr val="FFD300"/>
            </a:gs>
            <a:gs pos="100000">
              <a:srgbClr val="FFFF99"/>
            </a:gs>
          </a:gsLst>
          <a:lin ang="5400700" scaled="0"/>
        </a:gra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532100" y="441174"/>
            <a:ext cx="1452007" cy="572718"/>
          </a:xfrm>
          <a:custGeom>
            <a:avLst/>
            <a:gdLst/>
            <a:ahLst/>
            <a:cxnLst/>
            <a:rect l="0" t="0" r="0" b="0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Shape 234"/>
          <p:cNvSpPr/>
          <p:nvPr/>
        </p:nvSpPr>
        <p:spPr>
          <a:xfrm flipH="1">
            <a:off x="8211627" y="884250"/>
            <a:ext cx="1008573" cy="393594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Shape 235"/>
          <p:cNvSpPr/>
          <p:nvPr/>
        </p:nvSpPr>
        <p:spPr>
          <a:xfrm>
            <a:off x="7261900" y="364975"/>
            <a:ext cx="1693944" cy="607166"/>
          </a:xfrm>
          <a:custGeom>
            <a:avLst/>
            <a:gdLst/>
            <a:ahLst/>
            <a:cxnLst/>
            <a:rect l="0" t="0" r="0" b="0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Shape 236"/>
          <p:cNvSpPr/>
          <p:nvPr/>
        </p:nvSpPr>
        <p:spPr>
          <a:xfrm>
            <a:off x="-77675" y="205976"/>
            <a:ext cx="802982" cy="313325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Night - No city">
  <p:cSld name="BLANK_1_1_2">
    <p:bg>
      <p:bgPr>
        <a:gradFill>
          <a:gsLst>
            <a:gs pos="0">
              <a:srgbClr val="002E8C"/>
            </a:gs>
            <a:gs pos="75000">
              <a:srgbClr val="8235D7"/>
            </a:gs>
            <a:gs pos="100000">
              <a:srgbClr val="A354EC"/>
            </a:gs>
          </a:gsLst>
          <a:lin ang="5400700" scaled="0"/>
        </a:gra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39" name="Shape 239"/>
          <p:cNvGrpSpPr/>
          <p:nvPr/>
        </p:nvGrpSpPr>
        <p:grpSpPr>
          <a:xfrm>
            <a:off x="108975" y="136375"/>
            <a:ext cx="8700575" cy="2077800"/>
            <a:chOff x="108975" y="136375"/>
            <a:chExt cx="8700575" cy="2077800"/>
          </a:xfrm>
        </p:grpSpPr>
        <p:sp>
          <p:nvSpPr>
            <p:cNvPr id="240" name="Shape 240"/>
            <p:cNvSpPr/>
            <p:nvPr/>
          </p:nvSpPr>
          <p:spPr>
            <a:xfrm>
              <a:off x="257822" y="664847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7696847" y="205972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2565622" y="316734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6204722" y="756647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5854297" y="519297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2439850" y="4411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2930200" y="5434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354425" y="8484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1726575" y="2977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5854300" y="7808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7504575" y="3408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8019650" y="10748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1623713" y="3936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4269025" y="3936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3226225" y="10593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8621025" y="18085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1236350" y="16312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4421050" y="517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534850" y="2041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8231050" y="1660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4269025" y="517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55644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31260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3583225" y="288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5335825" y="136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7469425" y="2125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7926625" y="1203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8460025" y="1584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7088425" y="1431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6783625" y="441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7774225" y="2041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763825" y="2193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611425" y="15079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2516425" y="1050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1602025" y="288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6114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1369175" y="2059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3731375" y="5869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6327150" y="2059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7504575" y="12385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108975" y="17602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8717750" y="4816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2" name="Shape 282"/>
          <p:cNvSpPr/>
          <p:nvPr/>
        </p:nvSpPr>
        <p:spPr>
          <a:xfrm>
            <a:off x="532100" y="441174"/>
            <a:ext cx="1452007" cy="572718"/>
          </a:xfrm>
          <a:custGeom>
            <a:avLst/>
            <a:gdLst/>
            <a:ahLst/>
            <a:cxnLst/>
            <a:rect l="0" t="0" r="0" b="0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 flipH="1">
            <a:off x="8211627" y="884250"/>
            <a:ext cx="1008573" cy="393594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7261900" y="364975"/>
            <a:ext cx="1693944" cy="607166"/>
          </a:xfrm>
          <a:custGeom>
            <a:avLst/>
            <a:gdLst/>
            <a:ahLst/>
            <a:cxnLst/>
            <a:rect l="0" t="0" r="0" b="0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Shape 285"/>
          <p:cNvSpPr/>
          <p:nvPr/>
        </p:nvSpPr>
        <p:spPr>
          <a:xfrm>
            <a:off x="-77675" y="205976"/>
            <a:ext cx="802982" cy="313325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4780EA"/>
            </a:gs>
            <a:gs pos="58000">
              <a:srgbClr val="3AB1F5"/>
            </a:gs>
            <a:gs pos="90000">
              <a:srgbClr val="2CE1FF"/>
            </a:gs>
            <a:gs pos="100000">
              <a:srgbClr val="2CE1FF"/>
            </a:gs>
          </a:gsLst>
          <a:lin ang="54007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49000" y="1243374"/>
            <a:ext cx="7446000" cy="30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▫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lvl="1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lvl="2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lvl="3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lvl="4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lvl="5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lvl="6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lvl="7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lvl="8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8" r:id="rId5"/>
    <p:sldLayoutId id="2147483659" r:id="rId6"/>
    <p:sldLayoutId id="2147483661" r:id="rId7"/>
    <p:sldLayoutId id="2147483662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ctrTitle"/>
          </p:nvPr>
        </p:nvSpPr>
        <p:spPr>
          <a:xfrm>
            <a:off x="914400" y="209550"/>
            <a:ext cx="6550500" cy="43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>
                <a:solidFill>
                  <a:schemeClr val="accent6">
                    <a:lumMod val="75000"/>
                  </a:schemeClr>
                </a:solidFill>
              </a:rPr>
              <a:t>WELCOME!</a:t>
            </a:r>
            <a:r>
              <a:rPr lang="en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" sz="4000" dirty="0" smtClean="0">
                <a:solidFill>
                  <a:schemeClr val="accent6">
                    <a:lumMod val="75000"/>
                  </a:schemeClr>
                </a:solidFill>
              </a:rPr>
              <a:t>o</a:t>
            </a:r>
            <a:br>
              <a:rPr lang="en" sz="40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" sz="4000" dirty="0" smtClean="0">
                <a:solidFill>
                  <a:schemeClr val="accent6">
                    <a:lumMod val="75000"/>
                  </a:schemeClr>
                </a:solidFill>
              </a:rPr>
              <a:t>Proposed Project Presentation.</a:t>
            </a:r>
            <a:endParaRPr sz="4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990600" y="1733550"/>
            <a:ext cx="6389950" cy="28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sz="2800" b="1" dirty="0" smtClean="0">
                <a:solidFill>
                  <a:srgbClr val="002060"/>
                </a:solidFill>
              </a:rPr>
              <a:t>Difficult to convert to cash quickly.</a:t>
            </a:r>
          </a:p>
          <a:p>
            <a:pPr marL="285750" lvl="0" indent="-285750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sz="2800" b="1" dirty="0" smtClean="0">
                <a:solidFill>
                  <a:srgbClr val="002060"/>
                </a:solidFill>
              </a:rPr>
              <a:t>More management skill needed.</a:t>
            </a:r>
          </a:p>
          <a:p>
            <a:pPr marL="285750" lvl="0" indent="-285750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sz="2800" b="1" dirty="0" smtClean="0">
                <a:solidFill>
                  <a:srgbClr val="002060"/>
                </a:solidFill>
              </a:rPr>
              <a:t>A costly project to start with.</a:t>
            </a:r>
          </a:p>
          <a:p>
            <a:pPr marL="285750" lvl="0" indent="-285750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sz="2800" b="1" dirty="0" smtClean="0">
                <a:solidFill>
                  <a:srgbClr val="002060"/>
                </a:solidFill>
              </a:rPr>
              <a:t>Verification is of real cost is tough.</a:t>
            </a:r>
          </a:p>
        </p:txBody>
      </p:sp>
      <p:sp>
        <p:nvSpPr>
          <p:cNvPr id="358" name="Shape 358"/>
          <p:cNvSpPr txBox="1">
            <a:spLocks noGrp="1"/>
          </p:cNvSpPr>
          <p:nvPr>
            <p:ph type="title"/>
          </p:nvPr>
        </p:nvSpPr>
        <p:spPr>
          <a:xfrm>
            <a:off x="990600" y="742950"/>
            <a:ext cx="6237600" cy="10351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smtClean="0">
                <a:solidFill>
                  <a:schemeClr val="accent6">
                    <a:lumMod val="50000"/>
                  </a:schemeClr>
                </a:solidFill>
                <a:latin typeface="Cooper Black" pitchFamily="18" charset="0"/>
              </a:rPr>
              <a:t>Limitations:</a:t>
            </a:r>
            <a:endParaRPr sz="4800" dirty="0">
              <a:solidFill>
                <a:schemeClr val="accent6">
                  <a:lumMod val="50000"/>
                </a:schemeClr>
              </a:solidFill>
              <a:latin typeface="Cooper Black" pitchFamily="18" charset="0"/>
            </a:endParaRPr>
          </a:p>
        </p:txBody>
      </p:sp>
      <p:sp>
        <p:nvSpPr>
          <p:cNvPr id="359" name="Shape 359"/>
          <p:cNvSpPr txBox="1">
            <a:spLocks noGrp="1"/>
          </p:cNvSpPr>
          <p:nvPr>
            <p:ph type="body" idx="2"/>
          </p:nvPr>
        </p:nvSpPr>
        <p:spPr>
          <a:xfrm flipH="1">
            <a:off x="8839200" y="819150"/>
            <a:ext cx="163272" cy="39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0" name="Shape 360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title" idx="4294967295"/>
          </p:nvPr>
        </p:nvSpPr>
        <p:spPr>
          <a:xfrm>
            <a:off x="-21771" y="819150"/>
            <a:ext cx="5965371" cy="9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>
                <a:solidFill>
                  <a:schemeClr val="tx2">
                    <a:lumMod val="10000"/>
                  </a:schemeClr>
                </a:solidFill>
                <a:latin typeface="Cooper Black" pitchFamily="18" charset="0"/>
              </a:rPr>
              <a:t>Future plan:</a:t>
            </a:r>
            <a:endParaRPr sz="4800" dirty="0">
              <a:solidFill>
                <a:schemeClr val="tx2">
                  <a:lumMod val="10000"/>
                </a:schemeClr>
              </a:solidFill>
              <a:latin typeface="Cooper Black" pitchFamily="18" charset="0"/>
            </a:endParaRPr>
          </a:p>
        </p:txBody>
      </p:sp>
      <p:sp>
        <p:nvSpPr>
          <p:cNvPr id="375" name="Shape 375"/>
          <p:cNvSpPr txBox="1">
            <a:spLocks noGrp="1"/>
          </p:cNvSpPr>
          <p:nvPr>
            <p:ph type="body" idx="4294967295"/>
          </p:nvPr>
        </p:nvSpPr>
        <p:spPr>
          <a:xfrm>
            <a:off x="838200" y="1657350"/>
            <a:ext cx="6781799" cy="32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" sz="2400" b="1" dirty="0">
                <a:solidFill>
                  <a:srgbClr val="002060"/>
                </a:solidFill>
              </a:rPr>
              <a:t/>
            </a:r>
            <a:br>
              <a:rPr lang="en" sz="2400" b="1" dirty="0">
                <a:solidFill>
                  <a:srgbClr val="002060"/>
                </a:solidFill>
              </a:rPr>
            </a:br>
            <a:r>
              <a:rPr lang="en" sz="2400" b="1" dirty="0" smtClean="0">
                <a:solidFill>
                  <a:srgbClr val="002060"/>
                </a:solidFill>
              </a:rPr>
              <a:t>1. </a:t>
            </a:r>
            <a:r>
              <a:rPr lang="en-US" sz="2400" b="1" dirty="0" smtClean="0">
                <a:solidFill>
                  <a:srgbClr val="002060"/>
                </a:solidFill>
              </a:rPr>
              <a:t>To </a:t>
            </a:r>
            <a:r>
              <a:rPr lang="en-US" sz="2400" b="1" dirty="0">
                <a:solidFill>
                  <a:srgbClr val="002060"/>
                </a:solidFill>
              </a:rPr>
              <a:t>span the limit  of property  </a:t>
            </a:r>
            <a:r>
              <a:rPr lang="en-US" sz="2400" b="1" dirty="0" smtClean="0">
                <a:solidFill>
                  <a:srgbClr val="002060"/>
                </a:solidFill>
              </a:rPr>
              <a:t>broadly.</a:t>
            </a:r>
            <a:r>
              <a:rPr lang="en-US" sz="2400" b="1" dirty="0">
                <a:solidFill>
                  <a:srgbClr val="002060"/>
                </a:solidFill>
              </a:rPr>
              <a:t/>
            </a:r>
            <a:br>
              <a:rPr lang="en-US" sz="2400" b="1" dirty="0">
                <a:solidFill>
                  <a:srgbClr val="002060"/>
                </a:solidFill>
              </a:rPr>
            </a:br>
            <a:r>
              <a:rPr lang="en-US" sz="2400" b="1" dirty="0" smtClean="0">
                <a:solidFill>
                  <a:srgbClr val="002060"/>
                </a:solidFill>
              </a:rPr>
              <a:t>2. Work </a:t>
            </a:r>
            <a:r>
              <a:rPr lang="en-US" sz="2400" b="1" dirty="0">
                <a:solidFill>
                  <a:srgbClr val="002060"/>
                </a:solidFill>
              </a:rPr>
              <a:t>on reliable </a:t>
            </a:r>
            <a:r>
              <a:rPr lang="en-US" sz="2400" b="1" dirty="0" smtClean="0">
                <a:solidFill>
                  <a:srgbClr val="002060"/>
                </a:solidFill>
              </a:rPr>
              <a:t>issues.</a:t>
            </a:r>
            <a:r>
              <a:rPr lang="en-US" sz="2400" b="1" dirty="0">
                <a:solidFill>
                  <a:srgbClr val="002060"/>
                </a:solidFill>
              </a:rPr>
              <a:t/>
            </a:r>
            <a:br>
              <a:rPr lang="en-US" sz="2400" b="1" dirty="0">
                <a:solidFill>
                  <a:srgbClr val="002060"/>
                </a:solidFill>
              </a:rPr>
            </a:br>
            <a:r>
              <a:rPr lang="en-US" sz="2400" b="1" dirty="0" smtClean="0">
                <a:solidFill>
                  <a:srgbClr val="002060"/>
                </a:solidFill>
              </a:rPr>
              <a:t>3. Make </a:t>
            </a:r>
            <a:r>
              <a:rPr lang="en-US" sz="2400" b="1" dirty="0">
                <a:solidFill>
                  <a:srgbClr val="002060"/>
                </a:solidFill>
              </a:rPr>
              <a:t>it more user </a:t>
            </a:r>
            <a:r>
              <a:rPr lang="en-US" sz="2400" b="1" dirty="0" smtClean="0">
                <a:solidFill>
                  <a:srgbClr val="002060"/>
                </a:solidFill>
              </a:rPr>
              <a:t>friendly.</a:t>
            </a:r>
            <a:r>
              <a:rPr lang="en-US" sz="2400" b="1" dirty="0">
                <a:solidFill>
                  <a:srgbClr val="002060"/>
                </a:solidFill>
              </a:rPr>
              <a:t/>
            </a:r>
            <a:br>
              <a:rPr lang="en-US" sz="2400" b="1" dirty="0">
                <a:solidFill>
                  <a:srgbClr val="002060"/>
                </a:solidFill>
              </a:rPr>
            </a:br>
            <a:r>
              <a:rPr lang="en-US" sz="2400" b="1" dirty="0" smtClean="0">
                <a:solidFill>
                  <a:srgbClr val="002060"/>
                </a:solidFill>
              </a:rPr>
              <a:t>4. Add </a:t>
            </a:r>
            <a:r>
              <a:rPr lang="en-US" sz="2400" b="1" dirty="0">
                <a:solidFill>
                  <a:srgbClr val="002060"/>
                </a:solidFill>
              </a:rPr>
              <a:t>more </a:t>
            </a:r>
            <a:r>
              <a:rPr lang="en-US" sz="2400" b="1" dirty="0" smtClean="0">
                <a:solidFill>
                  <a:srgbClr val="002060"/>
                </a:solidFill>
              </a:rPr>
              <a:t>features.</a:t>
            </a:r>
            <a:r>
              <a:rPr lang="en-US" sz="2400" b="1" dirty="0">
                <a:solidFill>
                  <a:srgbClr val="002060"/>
                </a:solidFill>
              </a:rPr>
              <a:t/>
            </a:r>
            <a:br>
              <a:rPr lang="en-US" sz="2400" b="1" dirty="0">
                <a:solidFill>
                  <a:srgbClr val="002060"/>
                </a:solidFill>
              </a:rPr>
            </a:br>
            <a:r>
              <a:rPr lang="en-US" sz="2400" b="1" dirty="0" smtClean="0">
                <a:solidFill>
                  <a:srgbClr val="002060"/>
                </a:solidFill>
              </a:rPr>
              <a:t>5. Add </a:t>
            </a:r>
            <a:r>
              <a:rPr lang="en-US" sz="2400" b="1" dirty="0">
                <a:solidFill>
                  <a:srgbClr val="002060"/>
                </a:solidFill>
              </a:rPr>
              <a:t>more property lists including land, </a:t>
            </a:r>
            <a:r>
              <a:rPr lang="en-US" sz="2400" b="1" dirty="0" smtClean="0">
                <a:solidFill>
                  <a:srgbClr val="002060"/>
                </a:solidFill>
              </a:rPr>
              <a:t>      business </a:t>
            </a:r>
            <a:r>
              <a:rPr lang="en-US" sz="2400" b="1" dirty="0">
                <a:solidFill>
                  <a:srgbClr val="002060"/>
                </a:solidFill>
              </a:rPr>
              <a:t>sites, offices etc.</a:t>
            </a:r>
            <a:br>
              <a:rPr lang="en-US" sz="2400" b="1" dirty="0">
                <a:solidFill>
                  <a:srgbClr val="002060"/>
                </a:solidFill>
              </a:rPr>
            </a:br>
            <a:r>
              <a:rPr lang="en-US" sz="2400" b="1" dirty="0">
                <a:solidFill>
                  <a:srgbClr val="002060"/>
                </a:solidFill>
              </a:rPr>
              <a:t/>
            </a:r>
            <a:br>
              <a:rPr lang="en-US" sz="2400" b="1" dirty="0">
                <a:solidFill>
                  <a:srgbClr val="002060"/>
                </a:solidFill>
              </a:rPr>
            </a:br>
            <a:endParaRPr sz="2400" b="1" dirty="0">
              <a:solidFill>
                <a:srgbClr val="002060"/>
              </a:solidFill>
            </a:endParaRPr>
          </a:p>
        </p:txBody>
      </p:sp>
      <p:sp>
        <p:nvSpPr>
          <p:cNvPr id="377" name="Shape 377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 idx="4294967295"/>
          </p:nvPr>
        </p:nvSpPr>
        <p:spPr>
          <a:xfrm>
            <a:off x="1905000" y="590550"/>
            <a:ext cx="4648200" cy="12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 smtClean="0">
                <a:solidFill>
                  <a:srgbClr val="C00000"/>
                </a:solidFill>
                <a:latin typeface="Elephant" pitchFamily="18" charset="0"/>
              </a:rPr>
              <a:t>THANK YOU!</a:t>
            </a:r>
            <a:endParaRPr sz="4400" dirty="0">
              <a:solidFill>
                <a:srgbClr val="C00000"/>
              </a:solidFill>
              <a:latin typeface="Elephant" pitchFamily="18" charset="0"/>
            </a:endParaRPr>
          </a:p>
        </p:txBody>
      </p:sp>
      <p:sp>
        <p:nvSpPr>
          <p:cNvPr id="302" name="Shape 302"/>
          <p:cNvSpPr txBox="1">
            <a:spLocks noGrp="1"/>
          </p:cNvSpPr>
          <p:nvPr>
            <p:ph type="body" idx="4294967295"/>
          </p:nvPr>
        </p:nvSpPr>
        <p:spPr>
          <a:xfrm>
            <a:off x="8686800" y="1962150"/>
            <a:ext cx="457200" cy="25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3" name="Shape 303"/>
          <p:cNvSpPr txBox="1">
            <a:spLocks noGrp="1"/>
          </p:cNvSpPr>
          <p:nvPr>
            <p:ph type="body" idx="4294967295"/>
          </p:nvPr>
        </p:nvSpPr>
        <p:spPr>
          <a:xfrm>
            <a:off x="457200" y="2571750"/>
            <a:ext cx="7696200" cy="2266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Clr>
                <a:schemeClr val="dk1"/>
              </a:buClr>
              <a:buSzPts val="1100"/>
              <a:buNone/>
            </a:pPr>
            <a:r>
              <a:rPr lang="en-US" sz="5400" b="1" dirty="0" smtClean="0">
                <a:solidFill>
                  <a:schemeClr val="accent6">
                    <a:lumMod val="50000"/>
                  </a:schemeClr>
                </a:solidFill>
                <a:latin typeface="Elephant" pitchFamily="18" charset="0"/>
              </a:rPr>
              <a:t>QUESTIONS?</a:t>
            </a:r>
            <a:endParaRPr sz="5400" b="1" dirty="0">
              <a:solidFill>
                <a:schemeClr val="accent6">
                  <a:lumMod val="50000"/>
                </a:schemeClr>
              </a:solidFill>
              <a:latin typeface="Elephant" pitchFamily="18" charset="0"/>
            </a:endParaRPr>
          </a:p>
        </p:txBody>
      </p:sp>
      <p:sp>
        <p:nvSpPr>
          <p:cNvPr id="304" name="Shape 304"/>
          <p:cNvSpPr txBox="1">
            <a:spLocks noGrp="1"/>
          </p:cNvSpPr>
          <p:nvPr>
            <p:ph type="body" idx="4294967295"/>
          </p:nvPr>
        </p:nvSpPr>
        <p:spPr>
          <a:xfrm>
            <a:off x="1371600" y="4705350"/>
            <a:ext cx="7228150" cy="322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A64D79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A64D79"/>
              </a:solidFill>
            </a:endParaRPr>
          </a:p>
        </p:txBody>
      </p:sp>
      <p:sp>
        <p:nvSpPr>
          <p:cNvPr id="305" name="Shape 305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0231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 idx="4294967295"/>
          </p:nvPr>
        </p:nvSpPr>
        <p:spPr>
          <a:xfrm>
            <a:off x="533400" y="514350"/>
            <a:ext cx="7609200" cy="8065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bn-IN" sz="5400" dirty="0" smtClean="0">
                <a:solidFill>
                  <a:srgbClr val="C00000"/>
                </a:solidFill>
                <a:latin typeface="Engravers MT" pitchFamily="18" charset="0"/>
              </a:rPr>
              <a:t>আলয়</a:t>
            </a:r>
            <a:endParaRPr sz="5400" dirty="0">
              <a:solidFill>
                <a:srgbClr val="C00000"/>
              </a:solidFill>
              <a:latin typeface="Engravers MT" pitchFamily="18" charset="0"/>
            </a:endParaRPr>
          </a:p>
        </p:txBody>
      </p:sp>
      <p:sp>
        <p:nvSpPr>
          <p:cNvPr id="302" name="Shape 302"/>
          <p:cNvSpPr txBox="1">
            <a:spLocks noGrp="1"/>
          </p:cNvSpPr>
          <p:nvPr>
            <p:ph type="body" idx="4294967295"/>
          </p:nvPr>
        </p:nvSpPr>
        <p:spPr>
          <a:xfrm>
            <a:off x="5029200" y="1962150"/>
            <a:ext cx="4114800" cy="25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Garamond Pro Bold" pitchFamily="18" charset="0"/>
              </a:rPr>
              <a:t>Submitted By:</a:t>
            </a:r>
          </a:p>
          <a:p>
            <a:pPr marL="285750" lvl="0" indent="-28575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v"/>
            </a:pP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Naima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Islam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Nodi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(150101058)</a:t>
            </a:r>
          </a:p>
          <a:p>
            <a:pPr marL="285750" lvl="0" indent="-28575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v"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Nabila Anwar (150101066)</a:t>
            </a:r>
          </a:p>
          <a:p>
            <a:pPr marL="285750" lvl="0" indent="-28575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v"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Amrita Das Gupta (150101073)</a:t>
            </a:r>
            <a:endParaRPr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3" name="Shape 303"/>
          <p:cNvSpPr txBox="1">
            <a:spLocks noGrp="1"/>
          </p:cNvSpPr>
          <p:nvPr>
            <p:ph type="body" idx="4294967295"/>
          </p:nvPr>
        </p:nvSpPr>
        <p:spPr>
          <a:xfrm>
            <a:off x="533400" y="1962150"/>
            <a:ext cx="3810000" cy="26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Garamond Pro Bold" pitchFamily="18" charset="0"/>
              </a:rPr>
              <a:t>Submitted to: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Taher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 Muhammad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Mahdee</a:t>
            </a:r>
            <a:endParaRPr lang="en-US" sz="2000" b="1" dirty="0" smtClean="0">
              <a:solidFill>
                <a:schemeClr val="accent6">
                  <a:lumMod val="75000"/>
                </a:schemeClr>
              </a:solidFill>
              <a:latin typeface="+mn-lt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Lecturer.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Dept. of Computer Science and Engineering.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BAUST.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dirty="0">
              <a:solidFill>
                <a:srgbClr val="351C75"/>
              </a:solidFill>
            </a:endParaRPr>
          </a:p>
        </p:txBody>
      </p:sp>
      <p:sp>
        <p:nvSpPr>
          <p:cNvPr id="304" name="Shape 304"/>
          <p:cNvSpPr txBox="1">
            <a:spLocks noGrp="1"/>
          </p:cNvSpPr>
          <p:nvPr>
            <p:ph type="body" idx="4294967295"/>
          </p:nvPr>
        </p:nvSpPr>
        <p:spPr>
          <a:xfrm>
            <a:off x="1371600" y="4705350"/>
            <a:ext cx="7228150" cy="322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A64D79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A64D79"/>
              </a:solidFill>
            </a:endParaRPr>
          </a:p>
        </p:txBody>
      </p:sp>
      <p:sp>
        <p:nvSpPr>
          <p:cNvPr id="305" name="Shape 305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ctrTitle"/>
          </p:nvPr>
        </p:nvSpPr>
        <p:spPr>
          <a:xfrm>
            <a:off x="-26437" y="361950"/>
            <a:ext cx="9170437" cy="12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oper Black" pitchFamily="18" charset="0"/>
              </a:rPr>
              <a:t>About:</a:t>
            </a:r>
            <a:endParaRPr sz="6600" dirty="0">
              <a:solidFill>
                <a:schemeClr val="tx1">
                  <a:lumMod val="95000"/>
                  <a:lumOff val="5000"/>
                </a:schemeClr>
              </a:solidFill>
              <a:latin typeface="Cooper Black" pitchFamily="18" charset="0"/>
            </a:endParaRPr>
          </a:p>
        </p:txBody>
      </p:sp>
      <p:sp>
        <p:nvSpPr>
          <p:cNvPr id="319" name="Shape 319"/>
          <p:cNvSpPr txBox="1">
            <a:spLocks noGrp="1"/>
          </p:cNvSpPr>
          <p:nvPr>
            <p:ph type="subTitle" idx="1"/>
          </p:nvPr>
        </p:nvSpPr>
        <p:spPr>
          <a:xfrm>
            <a:off x="304800" y="1657350"/>
            <a:ext cx="8534400" cy="25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en" sz="3600" b="1" dirty="0" smtClean="0">
                <a:solidFill>
                  <a:schemeClr val="accent5">
                    <a:lumMod val="50000"/>
                  </a:schemeClr>
                </a:solidFill>
              </a:rPr>
              <a:t>Our project is about </a:t>
            </a:r>
            <a:r>
              <a:rPr lang="en" sz="3600" b="1" dirty="0" smtClean="0">
                <a:solidFill>
                  <a:schemeClr val="accent5">
                    <a:lumMod val="50000"/>
                  </a:schemeClr>
                </a:solidFill>
              </a:rPr>
              <a:t>selling, </a:t>
            </a:r>
            <a:r>
              <a:rPr lang="en" sz="3600" b="1" dirty="0" smtClean="0">
                <a:solidFill>
                  <a:schemeClr val="accent5">
                    <a:lumMod val="50000"/>
                  </a:schemeClr>
                </a:solidFill>
              </a:rPr>
              <a:t>buying and renting property with assurance of proper security.</a:t>
            </a:r>
            <a:endParaRPr sz="36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ctrTitle" idx="4294967295"/>
          </p:nvPr>
        </p:nvSpPr>
        <p:spPr>
          <a:xfrm>
            <a:off x="457200" y="590550"/>
            <a:ext cx="6074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smtClean="0">
                <a:solidFill>
                  <a:schemeClr val="bg1">
                    <a:lumMod val="95000"/>
                  </a:schemeClr>
                </a:solidFill>
                <a:latin typeface="Cooper Black" pitchFamily="18" charset="0"/>
              </a:rPr>
              <a:t>Details:</a:t>
            </a:r>
            <a:endParaRPr sz="4800" dirty="0">
              <a:solidFill>
                <a:schemeClr val="bg1">
                  <a:lumMod val="95000"/>
                </a:schemeClr>
              </a:solidFill>
              <a:latin typeface="Cooper Black" pitchFamily="18" charset="0"/>
            </a:endParaRPr>
          </a:p>
        </p:txBody>
      </p:sp>
      <p:sp>
        <p:nvSpPr>
          <p:cNvPr id="338" name="Shape 338"/>
          <p:cNvSpPr txBox="1">
            <a:spLocks noGrp="1"/>
          </p:cNvSpPr>
          <p:nvPr>
            <p:ph type="subTitle" idx="4294967295"/>
          </p:nvPr>
        </p:nvSpPr>
        <p:spPr>
          <a:xfrm>
            <a:off x="381000" y="1581150"/>
            <a:ext cx="8001000" cy="33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2400" dirty="0" smtClean="0"/>
              <a:t>Information about houses.</a:t>
            </a:r>
          </a:p>
          <a:p>
            <a:pPr marL="342900" lvl="0" indent="-342900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2400" dirty="0" smtClean="0"/>
              <a:t>Includes floor space.</a:t>
            </a:r>
          </a:p>
          <a:p>
            <a:pPr marL="342900" lvl="0" indent="-342900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2400" dirty="0" smtClean="0"/>
              <a:t>Includes real picture of houses with room space.</a:t>
            </a:r>
          </a:p>
          <a:p>
            <a:pPr marL="342900" lvl="0" indent="-342900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2400" dirty="0" smtClean="0"/>
              <a:t>Utility and security check.</a:t>
            </a:r>
          </a:p>
          <a:p>
            <a:pPr marL="342900" lvl="0" indent="-342900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2400" dirty="0" smtClean="0"/>
              <a:t>Opportunity to rent house also.</a:t>
            </a:r>
          </a:p>
        </p:txBody>
      </p:sp>
      <p:sp>
        <p:nvSpPr>
          <p:cNvPr id="352" name="Shape 352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ctrTitle"/>
          </p:nvPr>
        </p:nvSpPr>
        <p:spPr>
          <a:xfrm>
            <a:off x="838200" y="285750"/>
            <a:ext cx="8686800" cy="12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oper Black" pitchFamily="18" charset="0"/>
              </a:rPr>
              <a:t>O</a:t>
            </a:r>
            <a:r>
              <a:rPr lang="en" sz="4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oper Black" pitchFamily="18" charset="0"/>
              </a:rPr>
              <a:t>ur strenghts:</a:t>
            </a:r>
            <a:endParaRPr sz="4800" dirty="0">
              <a:solidFill>
                <a:schemeClr val="tx1">
                  <a:lumMod val="95000"/>
                  <a:lumOff val="5000"/>
                </a:schemeClr>
              </a:solidFill>
              <a:latin typeface="Cooper Black" pitchFamily="18" charset="0"/>
            </a:endParaRPr>
          </a:p>
        </p:txBody>
      </p:sp>
      <p:sp>
        <p:nvSpPr>
          <p:cNvPr id="319" name="Shape 319"/>
          <p:cNvSpPr txBox="1">
            <a:spLocks noGrp="1"/>
          </p:cNvSpPr>
          <p:nvPr>
            <p:ph type="subTitle" idx="1"/>
          </p:nvPr>
        </p:nvSpPr>
        <p:spPr>
          <a:xfrm>
            <a:off x="838200" y="1657350"/>
            <a:ext cx="8534400" cy="25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" sz="3200" b="1" dirty="0" smtClean="0">
                <a:solidFill>
                  <a:schemeClr val="accent5">
                    <a:lumMod val="50000"/>
                  </a:schemeClr>
                </a:solidFill>
              </a:rPr>
              <a:t>Precise search.</a:t>
            </a:r>
          </a:p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" sz="3200" b="1" dirty="0" smtClean="0">
                <a:solidFill>
                  <a:schemeClr val="accent5">
                    <a:lumMod val="50000"/>
                  </a:schemeClr>
                </a:solidFill>
              </a:rPr>
              <a:t>Efficient service.</a:t>
            </a:r>
          </a:p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" sz="3200" b="1" dirty="0" smtClean="0">
                <a:solidFill>
                  <a:schemeClr val="accent5">
                    <a:lumMod val="50000"/>
                  </a:schemeClr>
                </a:solidFill>
              </a:rPr>
              <a:t>Quality resource.</a:t>
            </a:r>
          </a:p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" sz="3200" b="1" dirty="0" smtClean="0">
                <a:solidFill>
                  <a:schemeClr val="accent5">
                    <a:lumMod val="50000"/>
                  </a:schemeClr>
                </a:solidFill>
              </a:rPr>
              <a:t>Full time service.</a:t>
            </a:r>
          </a:p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sz="32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277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xfrm>
            <a:off x="762000" y="438150"/>
            <a:ext cx="7446000" cy="6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smtClean="0">
                <a:solidFill>
                  <a:schemeClr val="accent6">
                    <a:lumMod val="50000"/>
                  </a:schemeClr>
                </a:solidFill>
                <a:latin typeface="Cooper Black" pitchFamily="18" charset="0"/>
              </a:rPr>
              <a:t>Usability:</a:t>
            </a:r>
            <a:endParaRPr sz="4800" dirty="0">
              <a:solidFill>
                <a:schemeClr val="accent6">
                  <a:lumMod val="50000"/>
                </a:schemeClr>
              </a:solidFill>
              <a:latin typeface="Cooper Black" pitchFamily="18" charset="0"/>
            </a:endParaRPr>
          </a:p>
        </p:txBody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533400" y="1276350"/>
            <a:ext cx="7446000" cy="30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spcAft>
                <a:spcPts val="0"/>
              </a:spcAft>
              <a:buSzPts val="2200"/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002060"/>
                </a:solidFill>
              </a:rPr>
              <a:t>Easy user interface.</a:t>
            </a:r>
          </a:p>
          <a:p>
            <a:pPr lvl="0" rtl="0">
              <a:spcBef>
                <a:spcPts val="600"/>
              </a:spcBef>
              <a:spcAft>
                <a:spcPts val="0"/>
              </a:spcAft>
              <a:buSzPts val="2200"/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002060"/>
                </a:solidFill>
              </a:rPr>
              <a:t>Detailing of each property.</a:t>
            </a:r>
          </a:p>
          <a:p>
            <a:pPr lvl="0" rtl="0">
              <a:spcBef>
                <a:spcPts val="600"/>
              </a:spcBef>
              <a:spcAft>
                <a:spcPts val="0"/>
              </a:spcAft>
              <a:buSzPts val="2200"/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002060"/>
                </a:solidFill>
              </a:rPr>
              <a:t>Provides address.</a:t>
            </a:r>
          </a:p>
          <a:p>
            <a:pPr lvl="0" rtl="0">
              <a:spcBef>
                <a:spcPts val="600"/>
              </a:spcBef>
              <a:spcAft>
                <a:spcPts val="0"/>
              </a:spcAft>
              <a:buSzPts val="2200"/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002060"/>
                </a:solidFill>
              </a:rPr>
              <a:t>Provides full description.</a:t>
            </a:r>
          </a:p>
          <a:p>
            <a:pPr lvl="0" rtl="0">
              <a:spcBef>
                <a:spcPts val="600"/>
              </a:spcBef>
              <a:spcAft>
                <a:spcPts val="0"/>
              </a:spcAft>
              <a:buSzPts val="2200"/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002060"/>
                </a:solidFill>
              </a:rPr>
              <a:t>Provides monthly charge.</a:t>
            </a:r>
          </a:p>
          <a:p>
            <a:pPr lvl="0" rtl="0">
              <a:spcBef>
                <a:spcPts val="600"/>
              </a:spcBef>
              <a:spcAft>
                <a:spcPts val="0"/>
              </a:spcAft>
              <a:buSzPts val="2200"/>
              <a:buFont typeface="Wingdings" pitchFamily="2" charset="2"/>
              <a:buChar char="§"/>
            </a:pPr>
            <a:endParaRPr sz="24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990600" y="1504950"/>
            <a:ext cx="6389950" cy="28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sz="2800" b="1" dirty="0" smtClean="0">
                <a:solidFill>
                  <a:srgbClr val="002060"/>
                </a:solidFill>
              </a:rPr>
              <a:t>Residence details.</a:t>
            </a:r>
          </a:p>
          <a:p>
            <a:pPr marL="285750" lvl="0" indent="-285750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sz="2800" b="1" dirty="0" smtClean="0">
                <a:solidFill>
                  <a:srgbClr val="002060"/>
                </a:solidFill>
              </a:rPr>
              <a:t>Provides photos.</a:t>
            </a:r>
          </a:p>
          <a:p>
            <a:pPr marL="285750" lvl="0" indent="-285750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sz="2800" b="1" dirty="0" smtClean="0">
                <a:solidFill>
                  <a:srgbClr val="002060"/>
                </a:solidFill>
              </a:rPr>
              <a:t>Address of proper location.</a:t>
            </a:r>
          </a:p>
          <a:p>
            <a:pPr marL="285750" lvl="0" indent="-285750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sz="2800" b="1" dirty="0" smtClean="0">
                <a:solidFill>
                  <a:srgbClr val="002060"/>
                </a:solidFill>
              </a:rPr>
              <a:t>Room photos included.</a:t>
            </a:r>
          </a:p>
        </p:txBody>
      </p:sp>
      <p:sp>
        <p:nvSpPr>
          <p:cNvPr id="358" name="Shape 358"/>
          <p:cNvSpPr txBox="1">
            <a:spLocks noGrp="1"/>
          </p:cNvSpPr>
          <p:nvPr>
            <p:ph type="title"/>
          </p:nvPr>
        </p:nvSpPr>
        <p:spPr>
          <a:xfrm>
            <a:off x="990600" y="666750"/>
            <a:ext cx="6237600" cy="10351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smtClean="0">
                <a:solidFill>
                  <a:schemeClr val="accent6">
                    <a:lumMod val="50000"/>
                  </a:schemeClr>
                </a:solidFill>
                <a:latin typeface="Cooper Black" pitchFamily="18" charset="0"/>
              </a:rPr>
              <a:t>Features:</a:t>
            </a:r>
            <a:endParaRPr sz="4800" dirty="0">
              <a:solidFill>
                <a:schemeClr val="accent6">
                  <a:lumMod val="50000"/>
                </a:schemeClr>
              </a:solidFill>
              <a:latin typeface="Cooper Black" pitchFamily="18" charset="0"/>
            </a:endParaRPr>
          </a:p>
        </p:txBody>
      </p:sp>
      <p:sp>
        <p:nvSpPr>
          <p:cNvPr id="359" name="Shape 359"/>
          <p:cNvSpPr txBox="1">
            <a:spLocks noGrp="1"/>
          </p:cNvSpPr>
          <p:nvPr>
            <p:ph type="body" idx="2"/>
          </p:nvPr>
        </p:nvSpPr>
        <p:spPr>
          <a:xfrm flipH="1">
            <a:off x="8839200" y="819150"/>
            <a:ext cx="163272" cy="39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0" name="Shape 360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6328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/>
          <p:nvPr/>
        </p:nvSpPr>
        <p:spPr>
          <a:xfrm>
            <a:off x="3713450" y="692874"/>
            <a:ext cx="4826913" cy="3757806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2E8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29" name="Shape 529"/>
          <p:cNvSpPr/>
          <p:nvPr/>
        </p:nvSpPr>
        <p:spPr>
          <a:xfrm>
            <a:off x="3915438" y="892427"/>
            <a:ext cx="4422900" cy="28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000" dirty="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Place your screenshot here</a:t>
            </a:r>
            <a:endParaRPr sz="1000" dirty="0">
              <a:solidFill>
                <a:srgbClr val="FFFFFF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sp>
        <p:nvSpPr>
          <p:cNvPr id="530" name="Shape 530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531" name="Shape 531"/>
          <p:cNvSpPr txBox="1">
            <a:spLocks noGrp="1"/>
          </p:cNvSpPr>
          <p:nvPr>
            <p:ph type="body" idx="4294967295"/>
          </p:nvPr>
        </p:nvSpPr>
        <p:spPr>
          <a:xfrm>
            <a:off x="152400" y="377802"/>
            <a:ext cx="3429000" cy="44037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Fira Sans"/>
                <a:ea typeface="Fira Sans"/>
                <a:cs typeface="Fira Sans"/>
                <a:sym typeface="Fira Sans"/>
              </a:rPr>
              <a:t>User  have the opportunity to contact with the owners if they want.</a:t>
            </a:r>
            <a:endParaRPr sz="2800" b="1" dirty="0">
              <a:solidFill>
                <a:schemeClr val="accent6">
                  <a:lumMod val="20000"/>
                  <a:lumOff val="80000"/>
                </a:schemeClr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2050" name="Picture 2" descr="I:\picture\realestat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495800" y="1013889"/>
            <a:ext cx="3441700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896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 idx="4294967295"/>
          </p:nvPr>
        </p:nvSpPr>
        <p:spPr>
          <a:xfrm>
            <a:off x="609600" y="57150"/>
            <a:ext cx="4648200" cy="12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smtClean="0">
                <a:solidFill>
                  <a:srgbClr val="C00000"/>
                </a:solidFill>
                <a:latin typeface="Cooper Black" pitchFamily="18" charset="0"/>
              </a:rPr>
              <a:t>Advantages:</a:t>
            </a:r>
            <a:endParaRPr sz="4800" dirty="0">
              <a:solidFill>
                <a:srgbClr val="C00000"/>
              </a:solidFill>
              <a:latin typeface="Cooper Black" pitchFamily="18" charset="0"/>
            </a:endParaRPr>
          </a:p>
        </p:txBody>
      </p:sp>
      <p:sp>
        <p:nvSpPr>
          <p:cNvPr id="302" name="Shape 302"/>
          <p:cNvSpPr txBox="1">
            <a:spLocks noGrp="1"/>
          </p:cNvSpPr>
          <p:nvPr>
            <p:ph type="body" idx="4294967295"/>
          </p:nvPr>
        </p:nvSpPr>
        <p:spPr>
          <a:xfrm>
            <a:off x="8686800" y="1962150"/>
            <a:ext cx="457200" cy="25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3" name="Shape 303"/>
          <p:cNvSpPr txBox="1">
            <a:spLocks noGrp="1"/>
          </p:cNvSpPr>
          <p:nvPr>
            <p:ph type="body" idx="4294967295"/>
          </p:nvPr>
        </p:nvSpPr>
        <p:spPr>
          <a:xfrm>
            <a:off x="533400" y="1123950"/>
            <a:ext cx="5410200" cy="3181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dk1"/>
              </a:buClr>
              <a:buSzPts val="1100"/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Choose suitable house.</a:t>
            </a:r>
          </a:p>
          <a:p>
            <a:pPr marL="285750" indent="-285750">
              <a:buClr>
                <a:schemeClr val="dk1"/>
              </a:buClr>
              <a:buSzPts val="1100"/>
              <a:buFont typeface="Wingdings" pitchFamily="2" charset="2"/>
              <a:buChar char="Ø"/>
            </a:pP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Consumers 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advices are highly appreciable.</a:t>
            </a:r>
          </a:p>
          <a:p>
            <a:pPr marL="285750" indent="-285750">
              <a:buClr>
                <a:schemeClr val="dk1"/>
              </a:buClr>
              <a:buSzPts val="1100"/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Opportunity to choose among a lot of houses.</a:t>
            </a:r>
          </a:p>
          <a:p>
            <a:pPr marL="285750" indent="-285750">
              <a:buClr>
                <a:schemeClr val="dk1"/>
              </a:buClr>
              <a:buSzPts val="1100"/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Fraud free site.</a:t>
            </a:r>
          </a:p>
          <a:p>
            <a:pPr marL="285750" indent="-285750">
              <a:buClr>
                <a:schemeClr val="dk1"/>
              </a:buClr>
              <a:buSzPts val="1100"/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Consumers can contact directly.</a:t>
            </a:r>
          </a:p>
          <a:p>
            <a:pPr marL="285750" indent="-285750">
              <a:buClr>
                <a:schemeClr val="dk1"/>
              </a:buClr>
              <a:buSzPts val="1100"/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Saves time and money.</a:t>
            </a:r>
          </a:p>
          <a:p>
            <a:pPr marL="285750" indent="-285750">
              <a:buClr>
                <a:schemeClr val="dk1"/>
              </a:buClr>
              <a:buSzPts val="1100"/>
              <a:buFont typeface="Wingdings" pitchFamily="2" charset="2"/>
              <a:buChar char="Ø"/>
            </a:pPr>
            <a:endParaRPr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04" name="Shape 304"/>
          <p:cNvSpPr txBox="1">
            <a:spLocks noGrp="1"/>
          </p:cNvSpPr>
          <p:nvPr>
            <p:ph type="body" idx="4294967295"/>
          </p:nvPr>
        </p:nvSpPr>
        <p:spPr>
          <a:xfrm>
            <a:off x="1371600" y="4705350"/>
            <a:ext cx="7228150" cy="322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A64D79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A64D79"/>
              </a:solidFill>
            </a:endParaRPr>
          </a:p>
        </p:txBody>
      </p:sp>
      <p:sp>
        <p:nvSpPr>
          <p:cNvPr id="305" name="Shape 305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716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erg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234</Words>
  <Application>Microsoft Office PowerPoint</Application>
  <PresentationFormat>On-screen Show (16:9)</PresentationFormat>
  <Paragraphs>53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Adobe Garamond Pro Bold</vt:lpstr>
      <vt:lpstr>Wingdings</vt:lpstr>
      <vt:lpstr>Arial</vt:lpstr>
      <vt:lpstr>Engravers MT</vt:lpstr>
      <vt:lpstr>Fira Sans Light</vt:lpstr>
      <vt:lpstr>Cooper Black</vt:lpstr>
      <vt:lpstr>Fira Sans</vt:lpstr>
      <vt:lpstr>Elephant</vt:lpstr>
      <vt:lpstr>Verges template</vt:lpstr>
      <vt:lpstr>WELCOME! To Proposed Project Presentation.</vt:lpstr>
      <vt:lpstr>আলয়</vt:lpstr>
      <vt:lpstr>About:</vt:lpstr>
      <vt:lpstr>Details:</vt:lpstr>
      <vt:lpstr>Our strenghts:</vt:lpstr>
      <vt:lpstr>Usability:</vt:lpstr>
      <vt:lpstr>Features:</vt:lpstr>
      <vt:lpstr>PowerPoint Presentation</vt:lpstr>
      <vt:lpstr>Advantages:</vt:lpstr>
      <vt:lpstr>Limitations:</vt:lpstr>
      <vt:lpstr>Future plan: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</dc:title>
  <dc:creator>Nabila PC</dc:creator>
  <cp:lastModifiedBy>User</cp:lastModifiedBy>
  <cp:revision>30</cp:revision>
  <dcterms:modified xsi:type="dcterms:W3CDTF">2018-04-09T07:13:15Z</dcterms:modified>
</cp:coreProperties>
</file>