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7" r:id="rId9"/>
    <p:sldId id="26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12976" y="19291"/>
            <a:ext cx="9755187" cy="75137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>
                <a:solidFill>
                  <a:schemeClr val="accent6"/>
                </a:solidFill>
              </a:rPr>
              <a:t>CASE STUDY: PPAS RAJA TUN UDA SHAH ALAM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300883" y="2441207"/>
            <a:ext cx="9755187" cy="3157542"/>
          </a:xfrm>
        </p:spPr>
        <p:txBody>
          <a:bodyPr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2400" dirty="0" smtClean="0"/>
              <a:t>NUR SHAMIMI BINTI ABDUL HAFIDZ   ( 2017184013 )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2400" dirty="0" smtClean="0"/>
              <a:t>AINUL SALSABILA BINTI AIDI  ( 2017389891 )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2400" dirty="0" smtClean="0"/>
              <a:t>NABILA FATIHA BINTI ROSLY   ( 2017385589 )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2400" dirty="0" smtClean="0"/>
              <a:t>NURAMIRAH BINTI KHAIRULZAMAN   ( 2017333543 )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4479" y="1025420"/>
            <a:ext cx="743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IMD 311 : INTRODUCTION TO WEB CONTENT MANAGEMENT OF DESIGN</a:t>
            </a:r>
          </a:p>
          <a:p>
            <a:pPr algn="ctr"/>
            <a:r>
              <a:rPr lang="en-GB" dirty="0" smtClean="0"/>
              <a:t>SIR AHMED NOOR KADER MUSTAJIR MD EUSOFF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21392498">
            <a:off x="1563048" y="2055476"/>
            <a:ext cx="2821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5"/>
                </a:solidFill>
              </a:rPr>
              <a:t>CREATED BY</a:t>
            </a:r>
            <a:r>
              <a:rPr lang="en-GB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036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Navigation of the website</a:t>
            </a:r>
            <a:endParaRPr lang="en-MY" dirty="0"/>
          </a:p>
        </p:txBody>
      </p:sp>
      <p:sp>
        <p:nvSpPr>
          <p:cNvPr id="4" name="Rounded Rectangle 3"/>
          <p:cNvSpPr/>
          <p:nvPr/>
        </p:nvSpPr>
        <p:spPr>
          <a:xfrm>
            <a:off x="435509" y="1754497"/>
            <a:ext cx="3174274" cy="34466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NAVIGATION BAR</a:t>
            </a:r>
          </a:p>
          <a:p>
            <a:pPr algn="ctr"/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static in every webpages and easy to use.</a:t>
            </a:r>
          </a:p>
          <a:p>
            <a:pPr algn="ctr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can see it directly when they are on the website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94508" y="1757093"/>
            <a:ext cx="3174274" cy="34466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NAVIGATION SIDEBAR</a:t>
            </a:r>
          </a:p>
          <a:p>
            <a:pPr algn="ctr"/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Customers’ menu and staff menu which helps users differentiate the different services aimed for them.</a:t>
            </a:r>
          </a:p>
          <a:p>
            <a:pPr algn="ctr"/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752108" y="1757093"/>
            <a:ext cx="3174274" cy="34466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SITEMAP</a:t>
            </a:r>
          </a:p>
          <a:p>
            <a:pPr algn="ctr"/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of navigation to other parts of the website. </a:t>
            </a:r>
          </a:p>
          <a:p>
            <a:pPr algn="ctr"/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are able to find the link of the page they need to go to without distraction.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8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Cont..</a:t>
            </a:r>
            <a:endParaRPr lang="en-MY" dirty="0"/>
          </a:p>
        </p:txBody>
      </p:sp>
      <p:sp>
        <p:nvSpPr>
          <p:cNvPr id="4" name="Rounded Rectangle 3"/>
          <p:cNvSpPr/>
          <p:nvPr/>
        </p:nvSpPr>
        <p:spPr>
          <a:xfrm>
            <a:off x="2163641" y="1748701"/>
            <a:ext cx="3174274" cy="34466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</a:t>
            </a:r>
          </a:p>
          <a:p>
            <a:pPr algn="ctr"/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Drops list under the initial parent element for example under Services, there are a lot of more services.</a:t>
            </a:r>
          </a:p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41420" y="1752495"/>
            <a:ext cx="3174274" cy="34466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  <a:p>
            <a:pPr algn="ctr"/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visible for the users for example, the International Wheelchair Symbol will helps users with disability to click on the icon for more information.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22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Content </a:t>
            </a:r>
            <a:r>
              <a:rPr lang="en-MY" dirty="0"/>
              <a:t>of the website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64683" y="1748700"/>
            <a:ext cx="3174274" cy="34466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OF LIBRARY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 to let users know about the history of the library. It is factual yet concise and has minimal usage of text.</a:t>
            </a:r>
          </a:p>
          <a:p>
            <a:pPr algn="ctr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53835" y="1752491"/>
            <a:ext cx="3174274" cy="34466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SLIDESHOW IMAGES</a:t>
            </a:r>
          </a:p>
          <a:p>
            <a:pPr algn="ctr"/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slideshow images for important news related to the library. It can draw users’ attention with the usage of huge and bright-in-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text.</a:t>
            </a:r>
          </a:p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94889" y="1748698"/>
            <a:ext cx="3174274" cy="34466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  <a:p>
            <a:pPr algn="ctr"/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to let users know about the services the library offers. Easy to understand and important sentences </a:t>
            </a:r>
            <a:r>
              <a:rPr lang="en-GB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bolded.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5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Cont..</a:t>
            </a:r>
            <a:endParaRPr lang="en-MY" dirty="0"/>
          </a:p>
        </p:txBody>
      </p:sp>
      <p:sp>
        <p:nvSpPr>
          <p:cNvPr id="4" name="Rounded Rectangle 3"/>
          <p:cNvSpPr/>
          <p:nvPr/>
        </p:nvSpPr>
        <p:spPr>
          <a:xfrm>
            <a:off x="6492360" y="1538976"/>
            <a:ext cx="3174274" cy="34466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LATEST NEWS SECTION</a:t>
            </a:r>
          </a:p>
          <a:p>
            <a:pPr algn="ctr"/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the library posts recent news and events. Helps users to find out about the news plus it can draw users’ attention with a blinking button.</a:t>
            </a:r>
          </a:p>
          <a:p>
            <a:pPr algn="ctr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51769" y="1538976"/>
            <a:ext cx="3174274" cy="34466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 OF IMAGES</a:t>
            </a:r>
          </a:p>
          <a:p>
            <a:pPr algn="ctr"/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images to convey message. For example, the services section also has images for users to visualize the service.</a:t>
            </a:r>
          </a:p>
          <a:p>
            <a:pPr algn="ctr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9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 OF THE WEBSITE</a:t>
            </a:r>
            <a:endParaRPr lang="en-MY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+mj-lt"/>
                <a:cs typeface="Arial" panose="020B0604020202020204" pitchFamily="34" charset="0"/>
              </a:rPr>
              <a:t>This website are own by Perbadanan Perpustakaan Awam Selangor (PPAS) itself</a:t>
            </a:r>
          </a:p>
          <a:p>
            <a:r>
              <a:rPr lang="en-US" cap="none" dirty="0" smtClean="0">
                <a:latin typeface="+mj-lt"/>
                <a:cs typeface="Arial" panose="020B0604020202020204" pitchFamily="34" charset="0"/>
              </a:rPr>
              <a:t>This website can be browse by any type of web browsers</a:t>
            </a:r>
          </a:p>
          <a:p>
            <a:r>
              <a:rPr lang="en-US" cap="none" dirty="0" smtClean="0">
                <a:latin typeface="+mj-lt"/>
                <a:cs typeface="Arial" panose="020B0604020202020204" pitchFamily="34" charset="0"/>
              </a:rPr>
              <a:t>The best resolution for this website are 1280 x 800</a:t>
            </a:r>
          </a:p>
          <a:p>
            <a:r>
              <a:rPr lang="en-US" cap="none" dirty="0" smtClean="0">
                <a:latin typeface="+mj-lt"/>
                <a:cs typeface="Arial" panose="020B0604020202020204" pitchFamily="34" charset="0"/>
              </a:rPr>
              <a:t>The type of this website are dynamic website</a:t>
            </a:r>
            <a:endParaRPr lang="en-MY" cap="none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Programming used to make this website</a:t>
            </a:r>
            <a:endParaRPr lang="en-MY" sz="4400" dirty="0"/>
          </a:p>
        </p:txBody>
      </p:sp>
      <p:sp>
        <p:nvSpPr>
          <p:cNvPr id="18" name="Rounded Rectangle 17"/>
          <p:cNvSpPr/>
          <p:nvPr/>
        </p:nvSpPr>
        <p:spPr>
          <a:xfrm>
            <a:off x="1365161" y="1957589"/>
            <a:ext cx="8500056" cy="33485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HTML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CSS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JavaScript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JQuery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Extensible markup language (XML)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XMLHttpRequest (XHR)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Windows servers</a:t>
            </a:r>
          </a:p>
        </p:txBody>
      </p:sp>
    </p:spTree>
    <p:extLst>
      <p:ext uri="{BB962C8B-B14F-4D97-AF65-F5344CB8AC3E}">
        <p14:creationId xmlns:p14="http://schemas.microsoft.com/office/powerpoint/2010/main" val="35210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935" y="176349"/>
            <a:ext cx="10396882" cy="1151965"/>
          </a:xfrm>
        </p:spPr>
        <p:txBody>
          <a:bodyPr>
            <a:normAutofit/>
          </a:bodyPr>
          <a:lstStyle/>
          <a:p>
            <a:r>
              <a:rPr lang="en-GB" sz="2800" dirty="0" smtClean="0"/>
              <a:t>2.0 NATURE BUSINESS OF THE WEBSITE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209006" y="1175657"/>
            <a:ext cx="3174274" cy="39319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nature business of PPAS website leading more towards:</a:t>
            </a:r>
          </a:p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 of facilities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registration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20499" y="2046515"/>
            <a:ext cx="3174274" cy="39319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services available in PPAS are not limited in the form of materials request and borrowing.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031992" y="1175657"/>
            <a:ext cx="3174274" cy="39319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all the details could be found: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Findable on the homepage at the customers’ menu section.</a:t>
            </a:r>
          </a:p>
          <a:p>
            <a:pPr algn="ctr"/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website compact with variety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7388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0"/>
            <a:ext cx="10396882" cy="1151965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TYPES OF FACILITIES AVAILABLE IN THE LIBRARY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48" y="1013189"/>
            <a:ext cx="3014315" cy="16955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1794" y="1376355"/>
            <a:ext cx="500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INFORMATION TECHNOLOGY LAB</a:t>
            </a:r>
            <a:endParaRPr lang="en-US" b="1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317274" y="1303335"/>
            <a:ext cx="1685108" cy="62701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067" y="2507663"/>
            <a:ext cx="3642193" cy="2059202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rot="10800000">
            <a:off x="4781006" y="3297598"/>
            <a:ext cx="1685108" cy="62701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57239" y="3537264"/>
            <a:ext cx="352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CHILDREN ACTIVITIES ROOM</a:t>
            </a:r>
            <a:endParaRPr lang="en-US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48" y="4352070"/>
            <a:ext cx="3505689" cy="1991003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4800598" y="4822114"/>
            <a:ext cx="1685108" cy="62701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67067" y="4978239"/>
            <a:ext cx="396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SEMINAR ROOM</a:t>
            </a:r>
            <a:endParaRPr lang="en-US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6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612" y="0"/>
            <a:ext cx="10396882" cy="115196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CONT;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209006" y="1175657"/>
            <a:ext cx="3174274" cy="39319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is allowed to use the services:</a:t>
            </a:r>
          </a:p>
          <a:p>
            <a:pPr algn="ctr"/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limitation of who had the ability to get the services.</a:t>
            </a:r>
          </a:p>
          <a:p>
            <a:pPr algn="ctr"/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was made for the public.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32068" y="1968137"/>
            <a:ext cx="3174274" cy="39319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PPAS considering to operate the businesses through online:</a:t>
            </a:r>
          </a:p>
          <a:p>
            <a:pPr algn="ctr"/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consideration is a part of the library administration and services development.</a:t>
            </a:r>
          </a:p>
          <a:p>
            <a:pPr algn="ctr"/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should be align with current technologies advancement.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011885" y="1151965"/>
            <a:ext cx="3174274" cy="39319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the nature of business was done?</a:t>
            </a:r>
          </a:p>
          <a:p>
            <a:pPr algn="ctr"/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requirement for users to get further details from the reference desk, in order to proceed the booking process.</a:t>
            </a:r>
          </a:p>
          <a:p>
            <a:pPr algn="ctr"/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registration done through online or at the reference desk.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40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CONT;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08069" y="1502228"/>
            <a:ext cx="3174274" cy="39319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Users’ definitely should start exploring the services provide by a library since it is truly beneficial for them.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504">
            <a:off x="4369525" y="440871"/>
            <a:ext cx="6054634" cy="605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1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61" y="138953"/>
            <a:ext cx="10396882" cy="1151965"/>
          </a:xfrm>
        </p:spPr>
        <p:txBody>
          <a:bodyPr/>
          <a:lstStyle/>
          <a:p>
            <a:r>
              <a:rPr lang="en-MY" dirty="0" err="1" smtClean="0"/>
              <a:t>Ui</a:t>
            </a:r>
            <a:r>
              <a:rPr lang="en-MY" dirty="0" smtClean="0"/>
              <a:t>/</a:t>
            </a:r>
            <a:r>
              <a:rPr lang="en-MY" dirty="0" err="1" smtClean="0"/>
              <a:t>ux</a:t>
            </a:r>
            <a:r>
              <a:rPr lang="en-MY" dirty="0" smtClean="0"/>
              <a:t> of the website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45461" y="1290917"/>
            <a:ext cx="2900081" cy="40072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 sz="55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GB" sz="7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sz="7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marL="342900" indent="-342900"/>
            <a:r>
              <a:rPr lang="en-MY" sz="64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design is focus on giving a useful informations </a:t>
            </a:r>
          </a:p>
          <a:p>
            <a:pPr marL="342900" indent="-342900"/>
            <a:r>
              <a:rPr lang="en-MY" sz="64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website layout is simple and easy to find informations</a:t>
            </a:r>
          </a:p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799949" y="1290917"/>
            <a:ext cx="3111839" cy="40072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GB" sz="7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7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appearance</a:t>
            </a:r>
          </a:p>
          <a:p>
            <a:pPr marL="342900" indent="-342900"/>
            <a:r>
              <a:rPr lang="en-MY" sz="64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typography is </a:t>
            </a:r>
            <a:r>
              <a:rPr lang="en-MY" sz="6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MY" sz="64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rial</a:t>
            </a:r>
            <a:r>
              <a:rPr lang="en-MY" sz="6400" cap="none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MY" sz="64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MY" sz="6400" cap="none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elvetica</a:t>
            </a:r>
            <a:r>
              <a:rPr lang="en-MY" sz="64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sans-serif</a:t>
            </a:r>
          </a:p>
          <a:p>
            <a:pPr marL="342900" indent="-342900"/>
            <a:r>
              <a:rPr lang="en-MY" sz="64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iconography for FAQs, feedback, contact, social media </a:t>
            </a:r>
            <a:endParaRPr lang="en-GB" sz="6400" b="1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7166195" y="1252437"/>
            <a:ext cx="3089429" cy="40841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GB" sz="55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Suggestion</a:t>
            </a:r>
          </a:p>
          <a:p>
            <a:pPr algn="ctr"/>
            <a:r>
              <a:rPr lang="en-MY" sz="1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should put some creative elements such as a creative card UI design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55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0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Colour scheme use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MY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PPAS decided to use a plain light background such as white colour</a:t>
            </a:r>
          </a:p>
          <a:p>
            <a:r>
              <a:rPr lang="en-MY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Neutral colour which is grey for the navigation bar and white for the text</a:t>
            </a:r>
          </a:p>
          <a:p>
            <a:r>
              <a:rPr lang="en-MY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 overall primary colour – blue</a:t>
            </a:r>
          </a:p>
          <a:p>
            <a:r>
              <a:rPr lang="en-MY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 most secondary colour – orange  </a:t>
            </a:r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774" y="4128451"/>
            <a:ext cx="2187088" cy="7230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12" y="3436657"/>
            <a:ext cx="2388412" cy="56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1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156</TotalTime>
  <Words>697</Words>
  <Application>Microsoft Office PowerPoint</Application>
  <PresentationFormat>Widescreen</PresentationFormat>
  <Paragraphs>150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Impact</vt:lpstr>
      <vt:lpstr>Main Event</vt:lpstr>
      <vt:lpstr>CASE STUDY: PPAS RAJA TUN UDA SHAH ALAM</vt:lpstr>
      <vt:lpstr>BACKGROUND OF THE WEBSITE</vt:lpstr>
      <vt:lpstr>Programming used to make this website</vt:lpstr>
      <vt:lpstr>2.0 NATURE BUSINESS OF THE WEBSITE</vt:lpstr>
      <vt:lpstr>TYPES OF FACILITIES AVAILABLE IN THE LIBRARY</vt:lpstr>
      <vt:lpstr>CONT;</vt:lpstr>
      <vt:lpstr>CONT;</vt:lpstr>
      <vt:lpstr>Ui/ux of the website</vt:lpstr>
      <vt:lpstr>Colour scheme use</vt:lpstr>
      <vt:lpstr>Navigation of the website</vt:lpstr>
      <vt:lpstr>Cont..</vt:lpstr>
      <vt:lpstr>Content of the website</vt:lpstr>
      <vt:lpstr>Cont..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PPAS RAJA TUN UDA SHAH ALAM</dc:title>
  <dc:creator>user</dc:creator>
  <cp:lastModifiedBy>NURAMIRAH BINTI KHAIRULZAMAN</cp:lastModifiedBy>
  <cp:revision>22</cp:revision>
  <dcterms:created xsi:type="dcterms:W3CDTF">2020-06-06T16:44:25Z</dcterms:created>
  <dcterms:modified xsi:type="dcterms:W3CDTF">2020-06-11T13:46:51Z</dcterms:modified>
</cp:coreProperties>
</file>