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Nuni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 snapToGrid="0">
      <p:cViewPr>
        <p:scale>
          <a:sx n="109" d="100"/>
          <a:sy n="109" d="100"/>
        </p:scale>
        <p:origin x="-682" y="-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275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395611bc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395611bc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2d1ea835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2d1ea835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d1ea835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d1ea835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2d1ea83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2d1ea83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2d1ea83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2d1ea83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2d1ea83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2d1ea83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95611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395611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40e79fdc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40e79fd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40e79fdc9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40e79fdc9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2d1ea835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2d1ea835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icrosoft-malware-prediction/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achinelearningmastery.com/super-learner-ensemble-in-python/?fbclid=IwAR0_s5RWG0cgZ246qA1doQHdloOL9ICjmJeFgzZRhqTdG65Ri8DSg_995gE" TargetMode="External"/><Relationship Id="rId4" Type="http://schemas.openxmlformats.org/officeDocument/2006/relationships/hyperlink" Target="https://www.av-test.org/en/statistics/malwar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846853" y="13862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Windows OS Malware Prediction Using Machine Learning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846850" y="3005450"/>
            <a:ext cx="53613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Group 32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Gray, William Holdren, Md Sanzid Bin Hossain, Nabila Shahnaz Khan</a:t>
            </a:r>
            <a:endParaRPr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7220000" y="4316100"/>
            <a:ext cx="1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5, 2021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28" y="1386250"/>
            <a:ext cx="1619196" cy="161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00" y="3005456"/>
            <a:ext cx="2694451" cy="82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819150" y="446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Pipeline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214050" y="1166150"/>
            <a:ext cx="43086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Implementing a Super Learner based on multiple learner models</a:t>
            </a:r>
            <a:endParaRPr sz="1400"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Steps: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dirty="0"/>
              <a:t>Splitting the training dataset into V blocks 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dirty="0"/>
              <a:t>Selecting m (m = 4) base models as base learners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dirty="0"/>
              <a:t>Evaluate each base learner using k-fold cross-validation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dirty="0"/>
              <a:t>Store all out-of-fold predictions of the base learners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dirty="0"/>
              <a:t>Fit the base learners on the full training dataset and store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dirty="0"/>
              <a:t>Fit a meta-model on the out-of-fold predictions as super leaner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dirty="0"/>
              <a:t>Evaluate the super learner based on the testing dataset</a:t>
            </a:r>
            <a:endParaRPr sz="1400"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Different Machine Learning Binary Classifier models to be used are: Gradient boosting, SVM, KNN, Random Forest</a:t>
            </a:r>
            <a:endParaRPr sz="1400" dirty="0"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l="3799"/>
          <a:stretch/>
        </p:blipFill>
        <p:spPr>
          <a:xfrm>
            <a:off x="4426000" y="1508925"/>
            <a:ext cx="4504099" cy="30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5159600" y="4426850"/>
            <a:ext cx="336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Data Flow of Super Learner Algorithm [3]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Kaggle Link: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https://www.kaggle.com/c/microsoft-malware-prediction/overview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Malware statistics and figures: 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https://www.av-test.org/en/statistics/malware/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Dataflow of Super Learner Algorithm Figure: </a:t>
            </a:r>
            <a:r>
              <a:rPr lang="en" sz="1400" u="sng" dirty="0">
                <a:solidFill>
                  <a:schemeClr val="hlink"/>
                </a:solidFill>
                <a:hlinkClick r:id="rId5"/>
              </a:rPr>
              <a:t>https://machinelearningmastery.com/super-learner-ensemble-in-python/?fbclid=IwAR0_s5RWG0cgZ246qA1doQHdloOL9ICjmJeFgzZRhqTdG65Ri8DSg_995gE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09" y="823657"/>
            <a:ext cx="3360507" cy="33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819150" y="1671650"/>
            <a:ext cx="7796100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Background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Objectives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Essential Tasks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Proposed Pipeline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References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700487" y="2262951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Due to increased public use of the Internet, malware has become more widespread.  People have been creating programs for malicious intent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According to AV-Test, there were about 99.71 million malware programs in 2012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In 2020, there were about 1,139.23 million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Now, there are over 350,000 new malware every day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This past February, there was a total of 17.85 million new malware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Indicates adversaries are finding new ways to circumvent existing defenses and measures; the malware industry is continuing to expand</a:t>
            </a:r>
            <a:endParaRPr sz="1400" dirty="0">
              <a:highlight>
                <a:srgbClr val="FFFF00"/>
              </a:highlight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54" y="446175"/>
            <a:ext cx="2458943" cy="174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698" y="411275"/>
            <a:ext cx="2022135" cy="181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</a:t>
            </a:r>
            <a:endParaRPr dirty="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819150" y="1692450"/>
            <a:ext cx="7505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As the number of existing malware programs continues to increase rapidly, the probability of Windows machines becoming infected has increased dramatically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Computers infected with malware can cause harm to consumers and businesses as well as compromise their private data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As the amount of digital traffic continues to increase, there will be an increasing need for digital security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Predicting the probability of whether a Windows machine is vulnerable to malware is of utmost importance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Being able to predict when a system is about to be infected by malware can help prevent the loss or theft of data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Accurately predicting malware infections can be difficult since it is dependent on many factors; leaving malware unchecked, such as with a false negative or missed scan, can severely damage a system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7085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Overall Objective</a:t>
            </a:r>
            <a:endParaRPr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Binary Classification: Create a machine learning model that can accurately predict whether a Windows machine has been infected with malware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Specific Objectives</a:t>
            </a:r>
            <a:endParaRPr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Preprocess the data and extract useful features for our models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Experiment with and refine several ML methods for accuracy and robustness to noise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Test and compare the models using cross validation</a:t>
            </a:r>
            <a:endParaRPr sz="1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490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923925" y="1533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was provided by Microsoft and hosted by Kaggle, derived from heartbeat and threat reports created by Windows Defender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The training dataset is comprised of 8,921,483 objects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Total size of the training data is approximately 4.08 GB, uncompressed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Each data object has up to 83 features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The dataset has two main classes: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Has detected malware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Has not detected malware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19150" y="9239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images represent some of the features to consider, where each machine is represented by MachineIdentifier: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8037" y="1542675"/>
            <a:ext cx="5447924" cy="324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14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900" y="898425"/>
            <a:ext cx="8180202" cy="39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645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Essential Tasks</a:t>
            </a:r>
            <a:endParaRPr dirty="0"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517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Preprocessing: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Discarding the non-usable features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Finding Correlation between features and class-label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Handling features containing empty values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Selecting the important features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Predicting whether or not a machine is affected by a virus based on the selected </a:t>
            </a:r>
            <a:r>
              <a:rPr lang="en" sz="1400" dirty="0" smtClean="0"/>
              <a:t>attributes using binary classfier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Determining computers of which location, organization and platform are more prone to get affected by virus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595</Words>
  <Application>Microsoft Office PowerPoint</Application>
  <PresentationFormat>On-screen Show (16:9)</PresentationFormat>
  <Paragraphs>67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Nunito</vt:lpstr>
      <vt:lpstr>Shift</vt:lpstr>
      <vt:lpstr>Windows OS Malware Prediction Using Machine Learning</vt:lpstr>
      <vt:lpstr>Outline</vt:lpstr>
      <vt:lpstr>Background</vt:lpstr>
      <vt:lpstr>Importance</vt:lpstr>
      <vt:lpstr>Objectives</vt:lpstr>
      <vt:lpstr>Data</vt:lpstr>
      <vt:lpstr>Data</vt:lpstr>
      <vt:lpstr>Data</vt:lpstr>
      <vt:lpstr>Essential Tasks</vt:lpstr>
      <vt:lpstr>Proposed Pipeline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OS Malware Prediction Using Machine Learning</dc:title>
  <cp:lastModifiedBy>asus</cp:lastModifiedBy>
  <cp:revision>8</cp:revision>
  <dcterms:modified xsi:type="dcterms:W3CDTF">2021-04-17T21:55:59Z</dcterms:modified>
</cp:coreProperties>
</file>