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7" r:id="rId2"/>
    <p:sldId id="258" r:id="rId3"/>
    <p:sldId id="259" r:id="rId4"/>
    <p:sldId id="288" r:id="rId5"/>
    <p:sldId id="285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88"/>
            <p14:sldId id="285"/>
            <p14:sldId id="287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Terrorism Alert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Anusha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 (201414081)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Naznin</a:t>
            </a:r>
            <a:r>
              <a:rPr lang="en-US" dirty="0" smtClean="0"/>
              <a:t> Sultana (201414094)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Mehreen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(201414098)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Nabila Shahnaz Khan (201414105)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Anika </a:t>
            </a:r>
            <a:r>
              <a:rPr lang="en-US" dirty="0" err="1" smtClean="0"/>
              <a:t>Ibnat</a:t>
            </a:r>
            <a:r>
              <a:rPr lang="en-US" dirty="0" smtClean="0"/>
              <a:t> (201414109)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Adnan Sharif (201414114)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Ummey</a:t>
            </a:r>
            <a:r>
              <a:rPr lang="en-US" dirty="0" smtClean="0"/>
              <a:t> Hani (201214018)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scripted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2" y="2545159"/>
            <a:ext cx="10770150" cy="3705515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 err="1" smtClean="0">
                <a:solidFill>
                  <a:schemeClr val="bg1"/>
                </a:solidFill>
              </a:rPr>
              <a:t>apk</a:t>
            </a:r>
            <a:r>
              <a:rPr lang="en-US" sz="3600" dirty="0" smtClean="0">
                <a:solidFill>
                  <a:schemeClr val="bg1"/>
                </a:solidFill>
              </a:rPr>
              <a:t> file is not installable in all versions of android phones. 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The application is not functional yet.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The database id not provided by developers.</a:t>
            </a:r>
          </a:p>
          <a:p>
            <a:pPr algn="just"/>
            <a:r>
              <a:rPr lang="en-US" sz="3600" dirty="0" smtClean="0">
                <a:solidFill>
                  <a:schemeClr val="bg1"/>
                </a:solidFill>
              </a:rPr>
              <a:t>If a button is pressed it shows “The page has stopped working.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534" y="2292824"/>
            <a:ext cx="9635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color combination is not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buttons of app is not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scaling of input box is not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" y="1959429"/>
            <a:ext cx="12191999" cy="5958113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 descr="blog_techroles_inline_2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5990651" y="2438400"/>
            <a:ext cx="5983635" cy="4281714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90285" y="2569029"/>
            <a:ext cx="5268685" cy="3603171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Front end:</a:t>
            </a:r>
          </a:p>
          <a:p>
            <a:r>
              <a:rPr lang="en-US" sz="2500" dirty="0">
                <a:solidFill>
                  <a:schemeClr val="bg1"/>
                </a:solidFill>
              </a:rPr>
              <a:t>	The language for the front end will be java, html, PHP, </a:t>
            </a:r>
            <a:r>
              <a:rPr lang="en-US" sz="2500" dirty="0" smtClean="0">
                <a:solidFill>
                  <a:schemeClr val="bg1"/>
                </a:solidFill>
              </a:rPr>
              <a:t>CSS </a:t>
            </a:r>
            <a:r>
              <a:rPr lang="en-US" sz="2500" dirty="0">
                <a:solidFill>
                  <a:schemeClr val="bg1"/>
                </a:solidFill>
              </a:rPr>
              <a:t>etc.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Back end:</a:t>
            </a:r>
          </a:p>
          <a:p>
            <a:r>
              <a:rPr lang="en-US" sz="2500" dirty="0">
                <a:solidFill>
                  <a:schemeClr val="bg1"/>
                </a:solidFill>
              </a:rPr>
              <a:t>	The language for the back end will be </a:t>
            </a:r>
            <a:r>
              <a:rPr lang="en-US" sz="2500" dirty="0" smtClean="0">
                <a:solidFill>
                  <a:schemeClr val="bg1"/>
                </a:solidFill>
              </a:rPr>
              <a:t>MySQL.</a:t>
            </a:r>
            <a:endParaRPr lang="en-US" sz="2500" dirty="0">
              <a:solidFill>
                <a:schemeClr val="bg1"/>
              </a:solidFill>
            </a:endParaRPr>
          </a:p>
          <a:p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658" y="885371"/>
            <a:ext cx="881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Development Platform</a:t>
            </a:r>
          </a:p>
        </p:txBody>
      </p:sp>
    </p:spTree>
    <p:extLst>
      <p:ext uri="{BB962C8B-B14F-4D97-AF65-F5344CB8AC3E}">
        <p14:creationId xmlns:p14="http://schemas.microsoft.com/office/powerpoint/2010/main" val="13798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6857" y="2644170"/>
            <a:ext cx="841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latin typeface="Cooper Black" panose="0208090404030B020404" pitchFamily="18" charset="0"/>
              </a:rPr>
              <a:t>THANK YOU</a:t>
            </a:r>
            <a:endParaRPr lang="en-US" sz="9600" i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156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Cooper Black</vt:lpstr>
      <vt:lpstr>Trebuchet MS</vt:lpstr>
      <vt:lpstr>1_Berlin</vt:lpstr>
      <vt:lpstr>Terrorism Alert System</vt:lpstr>
      <vt:lpstr>Group Members</vt:lpstr>
      <vt:lpstr>Non scripted Test case</vt:lpstr>
      <vt:lpstr>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Adnan Sharif</dc:creator>
  <cp:lastModifiedBy>Adnan Sharif</cp:lastModifiedBy>
  <cp:revision>28</cp:revision>
  <dcterms:created xsi:type="dcterms:W3CDTF">2014-04-17T23:07:25Z</dcterms:created>
  <dcterms:modified xsi:type="dcterms:W3CDTF">2016-10-26T03:20:06Z</dcterms:modified>
</cp:coreProperties>
</file>