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3"/>
  </p:notesMasterIdLst>
  <p:sldIdLst>
    <p:sldId id="257" r:id="rId2"/>
    <p:sldId id="283" r:id="rId3"/>
    <p:sldId id="258" r:id="rId4"/>
    <p:sldId id="259" r:id="rId5"/>
    <p:sldId id="277" r:id="rId6"/>
    <p:sldId id="261" r:id="rId7"/>
    <p:sldId id="286" r:id="rId8"/>
    <p:sldId id="288" r:id="rId9"/>
    <p:sldId id="280" r:id="rId10"/>
    <p:sldId id="285" r:id="rId11"/>
    <p:sldId id="28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83"/>
            <p14:sldId id="258"/>
            <p14:sldId id="259"/>
            <p14:sldId id="277"/>
            <p14:sldId id="261"/>
            <p14:sldId id="286"/>
            <p14:sldId id="288"/>
            <p14:sldId id="280"/>
            <p14:sldId id="285"/>
            <p14:sldId id="287"/>
          </p14:sldIdLst>
        </p14:section>
        <p14:section name="Group Member 1" id="{0860697E-8C4A-43F9-A7C0-C435911657B2}">
          <p14:sldIdLst/>
        </p14:section>
        <p14:section name="Group Member 2" id="{ED02CA79-8112-418E-8BC2-0FD9B68AECB3}">
          <p14:sldIdLst/>
        </p14:section>
        <p14:section name="Group Member 3" id="{0DAD77B1-60C5-4EB2-933E-C56E97A5B2A7}">
          <p14:sldIdLst/>
        </p14:section>
        <p14:section name="General Closing" id="{4AB6C702-EE4D-4283-ACB0-770710E41AE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2865" autoAdjust="0"/>
  </p:normalViewPr>
  <p:slideViewPr>
    <p:cSldViewPr snapToGrid="0">
      <p:cViewPr varScale="1">
        <p:scale>
          <a:sx n="66" d="100"/>
          <a:sy n="66" d="100"/>
        </p:scale>
        <p:origin x="774" y="60"/>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07-Nov-16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We designed this template so that each member of the project team has a set of slides with its own theme. Members, here’s how you add a new slide to just your set: </a:t>
            </a:r>
          </a:p>
          <a:p>
            <a:r>
              <a:rPr lang="en-US" dirty="0" smtClean="0"/>
              <a:t/>
            </a:r>
            <a:br>
              <a:rPr lang="en-US" dirty="0" smtClean="0"/>
            </a:br>
            <a:r>
              <a:rPr lang="en-US" dirty="0" smtClean="0"/>
              <a:t>Mark where you want to add the slide: Select an existing one in the Thumbnails pane, click the New Slide button, then choose a layout. The new slide gets the same theme as the other slides in your set. </a:t>
            </a:r>
          </a:p>
          <a:p>
            <a:endParaRPr lang="en-US" dirty="0" smtClean="0"/>
          </a:p>
          <a:p>
            <a:r>
              <a:rPr lang="en-US" dirty="0" smtClean="0"/>
              <a:t>Careful! Don’t annoy your fellow presenters by accidentally changing their themes. That can happen if you choose a different theme from the Design tab, which changes all of the slides in the presentation to that look. </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3754703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2951496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2386763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9</a:t>
            </a:fld>
            <a:endParaRPr lang="en-US"/>
          </a:p>
        </p:txBody>
      </p:sp>
    </p:spTree>
    <p:extLst>
      <p:ext uri="{BB962C8B-B14F-4D97-AF65-F5344CB8AC3E}">
        <p14:creationId xmlns:p14="http://schemas.microsoft.com/office/powerpoint/2010/main" val="2384843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07-Nov-16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07-Nov-16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07-Nov-16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07-Nov-16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07-Nov-16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07-Nov-16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07-Nov-16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07-Nov-16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07-Nov-16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07-Nov-16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07-Nov-16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07-Nov-16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07-Nov-16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07-Nov-16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07-Nov-16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07-Nov-16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07-Nov-16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07-Nov-16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Osmani</a:t>
            </a:r>
            <a:r>
              <a:rPr lang="en-US" dirty="0" smtClean="0"/>
              <a:t> Hall Messing System</a:t>
            </a:r>
            <a:endParaRPr lang="en-US" dirty="0"/>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 y="1959429"/>
            <a:ext cx="12191999" cy="5958113"/>
          </a:xfrm>
          <a:blipFill>
            <a:blip r:embed="rId2" cstate="print"/>
            <a:tile tx="0" ty="0" sx="100000" sy="100000" flip="none" algn="tl"/>
          </a:blipFill>
        </p:spPr>
        <p:txBody>
          <a:bodyPr/>
          <a:lstStyle/>
          <a:p>
            <a:endParaRPr lang="en-US" dirty="0"/>
          </a:p>
        </p:txBody>
      </p:sp>
      <p:pic>
        <p:nvPicPr>
          <p:cNvPr id="11" name="Picture Placeholder 10" descr="blog_techroles_inline_2.png"/>
          <p:cNvPicPr>
            <a:picLocks noGrp="1" noChangeAspect="1"/>
          </p:cNvPicPr>
          <p:nvPr>
            <p:ph type="pic" idx="1"/>
          </p:nvPr>
        </p:nvPicPr>
        <p:blipFill>
          <a:blip r:embed="rId3" cstate="print"/>
          <a:stretch>
            <a:fillRect/>
          </a:stretch>
        </p:blipFill>
        <p:spPr>
          <a:xfrm>
            <a:off x="5990651" y="2438400"/>
            <a:ext cx="5983635" cy="4281714"/>
          </a:xfrm>
        </p:spPr>
      </p:pic>
      <p:sp>
        <p:nvSpPr>
          <p:cNvPr id="10" name="Text Placeholder 9"/>
          <p:cNvSpPr>
            <a:spLocks noGrp="1"/>
          </p:cNvSpPr>
          <p:nvPr>
            <p:ph type="body" sz="half" idx="2"/>
          </p:nvPr>
        </p:nvSpPr>
        <p:spPr>
          <a:xfrm>
            <a:off x="290285" y="2569029"/>
            <a:ext cx="5268685" cy="3603171"/>
          </a:xfrm>
        </p:spPr>
        <p:txBody>
          <a:bodyPr>
            <a:normAutofit/>
          </a:bodyPr>
          <a:lstStyle/>
          <a:p>
            <a:r>
              <a:rPr lang="en-US" sz="2500" b="1" dirty="0">
                <a:solidFill>
                  <a:schemeClr val="bg1"/>
                </a:solidFill>
              </a:rPr>
              <a:t>Front end:</a:t>
            </a:r>
          </a:p>
          <a:p>
            <a:r>
              <a:rPr lang="en-US" sz="2500" dirty="0">
                <a:solidFill>
                  <a:schemeClr val="bg1"/>
                </a:solidFill>
              </a:rPr>
              <a:t>	The language for the front end will be java, html, PHP, </a:t>
            </a:r>
            <a:r>
              <a:rPr lang="en-US" sz="2500" dirty="0" smtClean="0">
                <a:solidFill>
                  <a:schemeClr val="bg1"/>
                </a:solidFill>
              </a:rPr>
              <a:t>CSS </a:t>
            </a:r>
            <a:r>
              <a:rPr lang="en-US" sz="2500" dirty="0">
                <a:solidFill>
                  <a:schemeClr val="bg1"/>
                </a:solidFill>
              </a:rPr>
              <a:t>etc.</a:t>
            </a:r>
          </a:p>
          <a:p>
            <a:r>
              <a:rPr lang="en-US" sz="2500" b="1" dirty="0">
                <a:solidFill>
                  <a:schemeClr val="bg1"/>
                </a:solidFill>
              </a:rPr>
              <a:t>Back end:</a:t>
            </a:r>
          </a:p>
          <a:p>
            <a:r>
              <a:rPr lang="en-US" sz="2500" dirty="0">
                <a:solidFill>
                  <a:schemeClr val="bg1"/>
                </a:solidFill>
              </a:rPr>
              <a:t>	The language for the back end will be </a:t>
            </a:r>
            <a:r>
              <a:rPr lang="en-US" sz="2500" dirty="0" smtClean="0">
                <a:solidFill>
                  <a:schemeClr val="bg1"/>
                </a:solidFill>
              </a:rPr>
              <a:t>MySQL.</a:t>
            </a:r>
            <a:endParaRPr lang="en-US" sz="2500" dirty="0">
              <a:solidFill>
                <a:schemeClr val="bg1"/>
              </a:solidFill>
            </a:endParaRPr>
          </a:p>
          <a:p>
            <a:endParaRPr lang="en-US" sz="2500" dirty="0">
              <a:solidFill>
                <a:schemeClr val="bg1"/>
              </a:solidFill>
            </a:endParaRPr>
          </a:p>
        </p:txBody>
      </p:sp>
      <p:sp>
        <p:nvSpPr>
          <p:cNvPr id="3" name="TextBox 2"/>
          <p:cNvSpPr txBox="1"/>
          <p:nvPr/>
        </p:nvSpPr>
        <p:spPr>
          <a:xfrm>
            <a:off x="667658" y="885371"/>
            <a:ext cx="8810172" cy="646331"/>
          </a:xfrm>
          <a:prstGeom prst="rect">
            <a:avLst/>
          </a:prstGeom>
          <a:noFill/>
        </p:spPr>
        <p:txBody>
          <a:bodyPr wrap="square" rtlCol="0">
            <a:spAutoFit/>
          </a:bodyPr>
          <a:lstStyle/>
          <a:p>
            <a:r>
              <a:rPr lang="en-US" sz="3600" dirty="0" smtClean="0"/>
              <a:t>Development Platform</a:t>
            </a:r>
          </a:p>
        </p:txBody>
      </p:sp>
    </p:spTree>
    <p:extLst>
      <p:ext uri="{BB962C8B-B14F-4D97-AF65-F5344CB8AC3E}">
        <p14:creationId xmlns:p14="http://schemas.microsoft.com/office/powerpoint/2010/main" val="137989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1000"/>
                                        <p:tgtEl>
                                          <p:spTgt spid="10">
                                            <p:txEl>
                                              <p:pRg st="0" end="0"/>
                                            </p:txEl>
                                          </p:spTgt>
                                        </p:tgtEl>
                                      </p:cBhvr>
                                    </p:animEffect>
                                    <p:anim calcmode="lin" valueType="num">
                                      <p:cBhvr>
                                        <p:cTn id="1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1000"/>
                                        <p:tgtEl>
                                          <p:spTgt spid="10">
                                            <p:txEl>
                                              <p:pRg st="1" end="1"/>
                                            </p:txEl>
                                          </p:spTgt>
                                        </p:tgtEl>
                                      </p:cBhvr>
                                    </p:animEffect>
                                    <p:anim calcmode="lin" valueType="num">
                                      <p:cBhvr>
                                        <p:cTn id="2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1000"/>
                                        <p:tgtEl>
                                          <p:spTgt spid="10">
                                            <p:txEl>
                                              <p:pRg st="2" end="2"/>
                                            </p:txEl>
                                          </p:spTgt>
                                        </p:tgtEl>
                                      </p:cBhvr>
                                    </p:animEffect>
                                    <p:anim calcmode="lin" valueType="num">
                                      <p:cBhvr>
                                        <p:cTn id="30"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
                                            <p:txEl>
                                              <p:pRg st="3" end="3"/>
                                            </p:txEl>
                                          </p:spTgt>
                                        </p:tgtEl>
                                        <p:attrNameLst>
                                          <p:attrName>style.visibility</p:attrName>
                                        </p:attrNameLst>
                                      </p:cBhvr>
                                      <p:to>
                                        <p:strVal val="visible"/>
                                      </p:to>
                                    </p:set>
                                    <p:animEffect transition="in" filter="fade">
                                      <p:cBhvr>
                                        <p:cTn id="34" dur="1000"/>
                                        <p:tgtEl>
                                          <p:spTgt spid="10">
                                            <p:txEl>
                                              <p:pRg st="3" end="3"/>
                                            </p:txEl>
                                          </p:spTgt>
                                        </p:tgtEl>
                                      </p:cBhvr>
                                    </p:animEffect>
                                    <p:anim calcmode="lin" valueType="num">
                                      <p:cBhvr>
                                        <p:cTn id="35"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p:cNvSpPr txBox="1"/>
          <p:nvPr/>
        </p:nvSpPr>
        <p:spPr>
          <a:xfrm>
            <a:off x="1886857" y="2644170"/>
            <a:ext cx="8418286" cy="1569660"/>
          </a:xfrm>
          <a:prstGeom prst="rect">
            <a:avLst/>
          </a:prstGeom>
          <a:noFill/>
        </p:spPr>
        <p:txBody>
          <a:bodyPr wrap="square" rtlCol="0">
            <a:spAutoFit/>
          </a:bodyPr>
          <a:lstStyle/>
          <a:p>
            <a:r>
              <a:rPr lang="en-US" sz="9600" i="1" dirty="0" smtClean="0">
                <a:latin typeface="Cooper Black" panose="0208090404030B020404" pitchFamily="18" charset="0"/>
              </a:rPr>
              <a:t>THANK YOU</a:t>
            </a:r>
            <a:endParaRPr lang="en-US" sz="9600" i="1" dirty="0">
              <a:latin typeface="Cooper Black" panose="0208090404030B020404" pitchFamily="18" charset="0"/>
            </a:endParaRPr>
          </a:p>
        </p:txBody>
      </p:sp>
    </p:spTree>
    <p:extLst>
      <p:ext uri="{BB962C8B-B14F-4D97-AF65-F5344CB8AC3E}">
        <p14:creationId xmlns:p14="http://schemas.microsoft.com/office/powerpoint/2010/main" val="395770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460"/>
            <a:ext cx="12192000" cy="6837539"/>
          </a:xfrm>
        </p:spPr>
      </p:pic>
    </p:spTree>
    <p:extLst>
      <p:ext uri="{BB962C8B-B14F-4D97-AF65-F5344CB8AC3E}">
        <p14:creationId xmlns:p14="http://schemas.microsoft.com/office/powerpoint/2010/main" val="197760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err="1" smtClean="0"/>
              <a:t>Anusha</a:t>
            </a:r>
            <a:r>
              <a:rPr lang="en-US" dirty="0" smtClean="0"/>
              <a:t> </a:t>
            </a:r>
            <a:r>
              <a:rPr lang="en-US" dirty="0" err="1" smtClean="0"/>
              <a:t>Kabir</a:t>
            </a:r>
            <a:r>
              <a:rPr lang="en-US" dirty="0" smtClean="0"/>
              <a:t> (201414081)</a:t>
            </a:r>
          </a:p>
          <a:p>
            <a:pPr marL="457200" indent="-457200">
              <a:buFont typeface="+mj-lt"/>
              <a:buAutoNum type="arabicPeriod"/>
            </a:pPr>
            <a:r>
              <a:rPr lang="en-US" dirty="0" err="1" smtClean="0"/>
              <a:t>Naznin</a:t>
            </a:r>
            <a:r>
              <a:rPr lang="en-US" dirty="0" smtClean="0"/>
              <a:t> Sultana (201414094)</a:t>
            </a:r>
          </a:p>
          <a:p>
            <a:pPr marL="457200" indent="-457200">
              <a:buFont typeface="+mj-lt"/>
              <a:buAutoNum type="arabicPeriod"/>
            </a:pPr>
            <a:r>
              <a:rPr lang="en-US" dirty="0" err="1" smtClean="0"/>
              <a:t>Mehreen</a:t>
            </a:r>
            <a:r>
              <a:rPr lang="en-US" dirty="0" smtClean="0"/>
              <a:t> </a:t>
            </a:r>
            <a:r>
              <a:rPr lang="en-US" dirty="0" err="1" smtClean="0"/>
              <a:t>Haque</a:t>
            </a:r>
            <a:r>
              <a:rPr lang="en-US" dirty="0" smtClean="0"/>
              <a:t> (201414098)</a:t>
            </a:r>
          </a:p>
          <a:p>
            <a:pPr marL="457200" indent="-457200">
              <a:buFont typeface="+mj-lt"/>
              <a:buAutoNum type="arabicPeriod"/>
            </a:pPr>
            <a:r>
              <a:rPr lang="en-US" dirty="0" smtClean="0"/>
              <a:t>Nabila Shahnaz Khan (201414105)</a:t>
            </a:r>
          </a:p>
          <a:p>
            <a:pPr marL="457200" indent="-457200">
              <a:buFont typeface="+mj-lt"/>
              <a:buAutoNum type="arabicPeriod"/>
            </a:pPr>
            <a:r>
              <a:rPr lang="en-US" dirty="0" smtClean="0"/>
              <a:t>Anika </a:t>
            </a:r>
            <a:r>
              <a:rPr lang="en-US" dirty="0" err="1" smtClean="0"/>
              <a:t>Ibnat</a:t>
            </a:r>
            <a:r>
              <a:rPr lang="en-US" dirty="0" smtClean="0"/>
              <a:t> (201414109)</a:t>
            </a:r>
          </a:p>
          <a:p>
            <a:pPr marL="457200" indent="-457200">
              <a:buFont typeface="+mj-lt"/>
              <a:buAutoNum type="arabicPeriod"/>
            </a:pPr>
            <a:r>
              <a:rPr lang="en-US" dirty="0" smtClean="0"/>
              <a:t>Adnan Sharif (201414114)</a:t>
            </a:r>
          </a:p>
          <a:p>
            <a:pPr marL="457200" indent="-457200">
              <a:buFont typeface="+mj-lt"/>
              <a:buAutoNum type="arabicPeriod"/>
            </a:pPr>
            <a:r>
              <a:rPr lang="en-US" dirty="0" err="1" smtClean="0"/>
              <a:t>Ummey</a:t>
            </a:r>
            <a:r>
              <a:rPr lang="en-US" dirty="0" smtClean="0"/>
              <a:t> Hani (201214018)</a:t>
            </a:r>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US" dirty="0"/>
          </a:p>
        </p:txBody>
      </p:sp>
      <p:sp>
        <p:nvSpPr>
          <p:cNvPr id="3" name="Content Placeholder 2"/>
          <p:cNvSpPr>
            <a:spLocks noGrp="1"/>
          </p:cNvSpPr>
          <p:nvPr>
            <p:ph sz="half" idx="2"/>
          </p:nvPr>
        </p:nvSpPr>
        <p:spPr>
          <a:xfrm>
            <a:off x="680322" y="2545160"/>
            <a:ext cx="4698355" cy="3391028"/>
          </a:xfrm>
        </p:spPr>
        <p:txBody>
          <a:bodyPr>
            <a:normAutofit/>
          </a:bodyPr>
          <a:lstStyle/>
          <a:p>
            <a:pPr algn="just"/>
            <a:r>
              <a:rPr lang="en-US" sz="2800" dirty="0">
                <a:effectLst/>
              </a:rPr>
              <a:t>M</a:t>
            </a:r>
            <a:r>
              <a:rPr lang="en-US" sz="2800" dirty="0" smtClean="0">
                <a:effectLst/>
              </a:rPr>
              <a:t>ake </a:t>
            </a:r>
            <a:r>
              <a:rPr lang="en-US" sz="2800" dirty="0">
                <a:effectLst/>
              </a:rPr>
              <a:t>the billing system and meal signing system of </a:t>
            </a:r>
            <a:r>
              <a:rPr lang="en-US" sz="2800" dirty="0" err="1">
                <a:effectLst/>
              </a:rPr>
              <a:t>Osmany</a:t>
            </a:r>
            <a:r>
              <a:rPr lang="en-US" sz="2800" dirty="0">
                <a:effectLst/>
              </a:rPr>
              <a:t> Hall </a:t>
            </a:r>
            <a:r>
              <a:rPr lang="en-US" sz="2800" dirty="0" smtClean="0">
                <a:effectLst/>
              </a:rPr>
              <a:t>easier</a:t>
            </a:r>
          </a:p>
          <a:p>
            <a:pPr algn="just"/>
            <a:endParaRPr lang="en-US" sz="2800" dirty="0" smtClean="0">
              <a:effectLst/>
            </a:endParaRPr>
          </a:p>
          <a:p>
            <a:pPr algn="just"/>
            <a:r>
              <a:rPr lang="en-US" sz="2800" dirty="0">
                <a:effectLst/>
              </a:rPr>
              <a:t>K</a:t>
            </a:r>
            <a:r>
              <a:rPr lang="en-US" sz="2800" dirty="0" smtClean="0">
                <a:effectLst/>
              </a:rPr>
              <a:t>eep </a:t>
            </a:r>
            <a:r>
              <a:rPr lang="en-US" sz="2800" dirty="0">
                <a:effectLst/>
              </a:rPr>
              <a:t>the students up-to-date about their bill payment </a:t>
            </a:r>
            <a:r>
              <a:rPr lang="en-US" sz="2800" dirty="0" smtClean="0">
                <a:effectLst/>
              </a:rPr>
              <a:t>status</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050" y="2240359"/>
            <a:ext cx="5407607" cy="4140199"/>
          </a:xfrm>
          <a:prstGeom prst="rect">
            <a:avLst/>
          </a:prstGeom>
          <a:ln>
            <a:noFill/>
          </a:ln>
          <a:effectLst>
            <a:softEdge rad="112500"/>
          </a:effec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US" dirty="0"/>
          </a:p>
        </p:txBody>
      </p:sp>
      <p:sp>
        <p:nvSpPr>
          <p:cNvPr id="3" name="Content Placeholder 2"/>
          <p:cNvSpPr>
            <a:spLocks noGrp="1"/>
          </p:cNvSpPr>
          <p:nvPr>
            <p:ph sz="half" idx="2"/>
          </p:nvPr>
        </p:nvSpPr>
        <p:spPr>
          <a:xfrm>
            <a:off x="680322" y="2545160"/>
            <a:ext cx="4698355" cy="3391028"/>
          </a:xfrm>
        </p:spPr>
        <p:txBody>
          <a:bodyPr>
            <a:normAutofit lnSpcReduction="10000"/>
          </a:bodyPr>
          <a:lstStyle/>
          <a:p>
            <a:pPr algn="just"/>
            <a:r>
              <a:rPr lang="en-US" sz="2800" dirty="0">
                <a:effectLst/>
              </a:rPr>
              <a:t>L</a:t>
            </a:r>
            <a:r>
              <a:rPr lang="en-US" sz="2800" dirty="0" smtClean="0">
                <a:effectLst/>
              </a:rPr>
              <a:t>et </a:t>
            </a:r>
            <a:r>
              <a:rPr lang="en-US" sz="2800" dirty="0">
                <a:effectLst/>
              </a:rPr>
              <a:t>them check their dues and monthly food bill in </a:t>
            </a:r>
            <a:r>
              <a:rPr lang="en-US" sz="2800" dirty="0" smtClean="0">
                <a:effectLst/>
              </a:rPr>
              <a:t>details</a:t>
            </a:r>
          </a:p>
          <a:p>
            <a:pPr algn="just"/>
            <a:endParaRPr lang="en-US" sz="2800" dirty="0">
              <a:effectLst/>
            </a:endParaRPr>
          </a:p>
          <a:p>
            <a:pPr algn="just"/>
            <a:r>
              <a:rPr lang="en-US" sz="2800" dirty="0">
                <a:effectLst/>
              </a:rPr>
              <a:t>P</a:t>
            </a:r>
            <a:r>
              <a:rPr lang="en-US" sz="2800" dirty="0" smtClean="0">
                <a:effectLst/>
              </a:rPr>
              <a:t>revent </a:t>
            </a:r>
            <a:r>
              <a:rPr lang="en-US" sz="2800" dirty="0">
                <a:effectLst/>
              </a:rPr>
              <a:t>from someone else signing their meal  and prevent wastage of food in the </a:t>
            </a:r>
            <a:r>
              <a:rPr lang="en-US" sz="2800" dirty="0" smtClean="0">
                <a:effectLst/>
              </a:rPr>
              <a:t>hall</a:t>
            </a:r>
            <a:r>
              <a:rPr lang="en-US" sz="2800" dirty="0">
                <a:effectLst/>
              </a:rPr>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1239" y="2310275"/>
            <a:ext cx="5983389" cy="3988926"/>
          </a:xfrm>
          <a:prstGeom prst="rect">
            <a:avLst/>
          </a:prstGeom>
        </p:spPr>
      </p:pic>
    </p:spTree>
    <p:extLst>
      <p:ext uri="{BB962C8B-B14F-4D97-AF65-F5344CB8AC3E}">
        <p14:creationId xmlns:p14="http://schemas.microsoft.com/office/powerpoint/2010/main" val="403675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Features</a:t>
            </a:r>
            <a:endParaRPr lang="en-US" dirty="0"/>
          </a:p>
        </p:txBody>
      </p:sp>
      <p:sp>
        <p:nvSpPr>
          <p:cNvPr id="3" name="Content Placeholder 2"/>
          <p:cNvSpPr>
            <a:spLocks noGrp="1"/>
          </p:cNvSpPr>
          <p:nvPr>
            <p:ph idx="1"/>
          </p:nvPr>
        </p:nvSpPr>
        <p:spPr/>
        <p:txBody>
          <a:bodyPr/>
          <a:lstStyle/>
          <a:p>
            <a:r>
              <a:rPr lang="en-US" smtClean="0"/>
              <a:t>Result 1</a:t>
            </a:r>
          </a:p>
          <a:p>
            <a:r>
              <a:rPr lang="en-US" smtClean="0"/>
              <a:t>Result 2</a:t>
            </a:r>
          </a:p>
          <a:p>
            <a:r>
              <a:rPr lang="en-US" smtClean="0"/>
              <a:t>Result 3</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3942"/>
            <a:ext cx="12192000" cy="4898572"/>
          </a:xfrm>
          <a:prstGeom prst="rect">
            <a:avLst/>
          </a:prstGeom>
        </p:spPr>
      </p:pic>
      <p:sp>
        <p:nvSpPr>
          <p:cNvPr id="9" name="TextBox 8"/>
          <p:cNvSpPr txBox="1"/>
          <p:nvPr/>
        </p:nvSpPr>
        <p:spPr>
          <a:xfrm>
            <a:off x="1465943" y="2554514"/>
            <a:ext cx="9332686" cy="2554545"/>
          </a:xfrm>
          <a:prstGeom prst="rect">
            <a:avLst/>
          </a:prstGeom>
          <a:noFill/>
        </p:spPr>
        <p:txBody>
          <a:bodyPr wrap="square" rtlCol="0">
            <a:spAutoFit/>
          </a:bodyPr>
          <a:lstStyle/>
          <a:p>
            <a:r>
              <a:rPr lang="en-US" sz="3200" dirty="0">
                <a:solidFill>
                  <a:schemeClr val="accent1">
                    <a:lumMod val="20000"/>
                    <a:lumOff val="80000"/>
                  </a:schemeClr>
                </a:solidFill>
              </a:rPr>
              <a:t>We will provide them the opportunity to sign their meal online using their own account. Thus they can sign their meal from their own rooms or anywhere and the time given can also be increased till  12 </a:t>
            </a:r>
            <a:r>
              <a:rPr lang="en-US" sz="3200" dirty="0" smtClean="0">
                <a:solidFill>
                  <a:schemeClr val="accent1">
                    <a:lumMod val="20000"/>
                    <a:lumOff val="80000"/>
                  </a:schemeClr>
                </a:solidFill>
              </a:rPr>
              <a:t>am</a:t>
            </a:r>
            <a:endParaRPr lang="en-US" sz="3200" dirty="0">
              <a:solidFill>
                <a:schemeClr val="accent1">
                  <a:lumMod val="20000"/>
                  <a:lumOff val="80000"/>
                </a:schemeClr>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73942"/>
            <a:ext cx="12192000" cy="4884058"/>
          </a:xfrm>
          <a:prstGeom prst="rect">
            <a:avLst/>
          </a:prstGeom>
        </p:spPr>
      </p:pic>
      <p:sp>
        <p:nvSpPr>
          <p:cNvPr id="5" name="TextBox 4"/>
          <p:cNvSpPr txBox="1"/>
          <p:nvPr/>
        </p:nvSpPr>
        <p:spPr>
          <a:xfrm>
            <a:off x="1190171" y="2554514"/>
            <a:ext cx="9492343" cy="3570515"/>
          </a:xfrm>
          <a:prstGeom prst="rect">
            <a:avLst/>
          </a:prstGeom>
          <a:noFill/>
        </p:spPr>
        <p:txBody>
          <a:bodyPr wrap="square" rtlCol="0">
            <a:spAutoFit/>
          </a:bodyPr>
          <a:lstStyle/>
          <a:p>
            <a:endParaRPr lang="en-US" dirty="0"/>
          </a:p>
        </p:txBody>
      </p:sp>
      <p:sp>
        <p:nvSpPr>
          <p:cNvPr id="7" name="TextBox 6"/>
          <p:cNvSpPr txBox="1"/>
          <p:nvPr/>
        </p:nvSpPr>
        <p:spPr>
          <a:xfrm>
            <a:off x="680321" y="2336873"/>
            <a:ext cx="10858535" cy="2185214"/>
          </a:xfrm>
          <a:prstGeom prst="rect">
            <a:avLst/>
          </a:prstGeom>
          <a:noFill/>
        </p:spPr>
        <p:txBody>
          <a:bodyPr wrap="square" rtlCol="0">
            <a:spAutoFit/>
          </a:bodyPr>
          <a:lstStyle/>
          <a:p>
            <a:pPr lvl="1" algn="just"/>
            <a:r>
              <a:rPr lang="en-US" sz="3600" dirty="0"/>
              <a:t>1.Our website will let the students check their bills and dues anytime anywhere online.</a:t>
            </a:r>
          </a:p>
          <a:p>
            <a:pPr algn="just"/>
            <a:endParaRPr lang="en-US" sz="3200" dirty="0"/>
          </a:p>
          <a:p>
            <a:pPr algn="just"/>
            <a:r>
              <a:rPr lang="en-US" sz="3200" dirty="0"/>
              <a:t>   </a:t>
            </a:r>
            <a:endParaRPr lang="en-US" dirty="0"/>
          </a:p>
        </p:txBody>
      </p:sp>
      <p:sp>
        <p:nvSpPr>
          <p:cNvPr id="10" name="TextBox 9"/>
          <p:cNvSpPr txBox="1"/>
          <p:nvPr/>
        </p:nvSpPr>
        <p:spPr>
          <a:xfrm>
            <a:off x="1190171" y="3494509"/>
            <a:ext cx="10232572" cy="2308324"/>
          </a:xfrm>
          <a:prstGeom prst="rect">
            <a:avLst/>
          </a:prstGeom>
          <a:noFill/>
        </p:spPr>
        <p:txBody>
          <a:bodyPr wrap="square" rtlCol="0">
            <a:spAutoFit/>
          </a:bodyPr>
          <a:lstStyle/>
          <a:p>
            <a:pPr algn="just"/>
            <a:r>
              <a:rPr lang="en-US" sz="3600" dirty="0"/>
              <a:t>2.It will let the students see their      </a:t>
            </a:r>
            <a:r>
              <a:rPr lang="en-US" sz="3600" dirty="0" smtClean="0"/>
              <a:t>food </a:t>
            </a:r>
            <a:r>
              <a:rPr lang="en-US" sz="3600" dirty="0"/>
              <a:t>bill in their own account online </a:t>
            </a:r>
            <a:r>
              <a:rPr lang="en-US" sz="3600" dirty="0" smtClean="0"/>
              <a:t>and </a:t>
            </a:r>
            <a:r>
              <a:rPr lang="en-US" sz="3600" dirty="0"/>
              <a:t>that too in details</a:t>
            </a:r>
            <a:r>
              <a:rPr lang="en-US" sz="3600" dirty="0" smtClean="0"/>
              <a:t>.</a:t>
            </a:r>
          </a:p>
          <a:p>
            <a:pPr algn="just"/>
            <a:r>
              <a:rPr lang="en-US" sz="3600" dirty="0" smtClean="0"/>
              <a:t>3. Hall manager will be able to give necessary notice in the website.</a:t>
            </a:r>
            <a:endParaRPr lang="en-US" sz="3600" dirty="0"/>
          </a:p>
        </p:txBody>
      </p:sp>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Features</a:t>
            </a:r>
            <a:endParaRPr lang="en-US" dirty="0"/>
          </a:p>
        </p:txBody>
      </p:sp>
      <p:sp>
        <p:nvSpPr>
          <p:cNvPr id="3" name="Content Placeholder 2"/>
          <p:cNvSpPr>
            <a:spLocks noGrp="1"/>
          </p:cNvSpPr>
          <p:nvPr>
            <p:ph idx="1"/>
          </p:nvPr>
        </p:nvSpPr>
        <p:spPr/>
        <p:txBody>
          <a:bodyPr/>
          <a:lstStyle/>
          <a:p>
            <a:r>
              <a:rPr lang="en-US" smtClean="0"/>
              <a:t>Result 1</a:t>
            </a:r>
          </a:p>
          <a:p>
            <a:r>
              <a:rPr lang="en-US" smtClean="0"/>
              <a:t>Result 2</a:t>
            </a:r>
          </a:p>
          <a:p>
            <a:r>
              <a:rPr lang="en-US" smtClean="0"/>
              <a:t>Result 3</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3942"/>
            <a:ext cx="12192000" cy="4898572"/>
          </a:xfrm>
          <a:prstGeom prst="rect">
            <a:avLst/>
          </a:prstGeom>
        </p:spPr>
      </p:pic>
      <p:sp>
        <p:nvSpPr>
          <p:cNvPr id="9" name="TextBox 8"/>
          <p:cNvSpPr txBox="1"/>
          <p:nvPr/>
        </p:nvSpPr>
        <p:spPr>
          <a:xfrm>
            <a:off x="1465943" y="2554514"/>
            <a:ext cx="9332686" cy="2554545"/>
          </a:xfrm>
          <a:prstGeom prst="rect">
            <a:avLst/>
          </a:prstGeom>
          <a:noFill/>
        </p:spPr>
        <p:txBody>
          <a:bodyPr wrap="square" rtlCol="0">
            <a:spAutoFit/>
          </a:bodyPr>
          <a:lstStyle/>
          <a:p>
            <a:r>
              <a:rPr lang="en-US" sz="3200" dirty="0">
                <a:solidFill>
                  <a:schemeClr val="accent1">
                    <a:lumMod val="20000"/>
                    <a:lumOff val="80000"/>
                  </a:schemeClr>
                </a:solidFill>
              </a:rPr>
              <a:t>We will provide them the opportunity to sign their meal online using their own account. Thus they can sign their meal from their own rooms or anywhere and the time given can also be increased till  12 </a:t>
            </a:r>
            <a:r>
              <a:rPr lang="en-US" sz="3200" dirty="0" smtClean="0">
                <a:solidFill>
                  <a:schemeClr val="accent1">
                    <a:lumMod val="20000"/>
                    <a:lumOff val="80000"/>
                  </a:schemeClr>
                </a:solidFill>
              </a:rPr>
              <a:t>am</a:t>
            </a:r>
            <a:endParaRPr lang="en-US" sz="3200" dirty="0">
              <a:solidFill>
                <a:schemeClr val="accent1">
                  <a:lumMod val="20000"/>
                  <a:lumOff val="80000"/>
                </a:schemeClr>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73942"/>
            <a:ext cx="12192000" cy="4884058"/>
          </a:xfrm>
          <a:prstGeom prst="rect">
            <a:avLst/>
          </a:prstGeom>
        </p:spPr>
      </p:pic>
      <p:sp>
        <p:nvSpPr>
          <p:cNvPr id="5" name="TextBox 4"/>
          <p:cNvSpPr txBox="1"/>
          <p:nvPr/>
        </p:nvSpPr>
        <p:spPr>
          <a:xfrm>
            <a:off x="1190171" y="2554514"/>
            <a:ext cx="9492343" cy="3570515"/>
          </a:xfrm>
          <a:prstGeom prst="rect">
            <a:avLst/>
          </a:prstGeom>
          <a:noFill/>
        </p:spPr>
        <p:txBody>
          <a:bodyPr wrap="square" rtlCol="0">
            <a:spAutoFit/>
          </a:bodyPr>
          <a:lstStyle/>
          <a:p>
            <a:endParaRPr lang="en-US" dirty="0"/>
          </a:p>
        </p:txBody>
      </p:sp>
      <p:sp>
        <p:nvSpPr>
          <p:cNvPr id="7" name="TextBox 6"/>
          <p:cNvSpPr txBox="1"/>
          <p:nvPr/>
        </p:nvSpPr>
        <p:spPr>
          <a:xfrm>
            <a:off x="1190172" y="2336873"/>
            <a:ext cx="10002192" cy="2554545"/>
          </a:xfrm>
          <a:prstGeom prst="rect">
            <a:avLst/>
          </a:prstGeom>
          <a:noFill/>
        </p:spPr>
        <p:txBody>
          <a:bodyPr wrap="square" rtlCol="0">
            <a:spAutoFit/>
          </a:bodyPr>
          <a:lstStyle/>
          <a:p>
            <a:r>
              <a:rPr lang="en-US" sz="3200" dirty="0"/>
              <a:t>4</a:t>
            </a:r>
            <a:r>
              <a:rPr lang="en-US" sz="3200" dirty="0" smtClean="0"/>
              <a:t>.We </a:t>
            </a:r>
            <a:r>
              <a:rPr lang="en-US" sz="3200" dirty="0"/>
              <a:t>will provide them the opportunity to sign their meal online using their own account. Thus they can sign their meal from their own rooms or anywhere and the time given can also be increased till  12 </a:t>
            </a:r>
            <a:r>
              <a:rPr lang="en-US" sz="3200" dirty="0" smtClean="0"/>
              <a:t>am</a:t>
            </a:r>
            <a:endParaRPr lang="en-US" sz="3200" dirty="0"/>
          </a:p>
          <a:p>
            <a:r>
              <a:rPr lang="en-US" sz="3200" dirty="0"/>
              <a:t>  </a:t>
            </a:r>
            <a:endParaRPr lang="en-US" dirty="0"/>
          </a:p>
        </p:txBody>
      </p:sp>
      <p:sp>
        <p:nvSpPr>
          <p:cNvPr id="6" name="TextBox 5"/>
          <p:cNvSpPr txBox="1"/>
          <p:nvPr/>
        </p:nvSpPr>
        <p:spPr>
          <a:xfrm>
            <a:off x="1190170" y="5225143"/>
            <a:ext cx="10002194" cy="1077218"/>
          </a:xfrm>
          <a:prstGeom prst="rect">
            <a:avLst/>
          </a:prstGeom>
          <a:noFill/>
        </p:spPr>
        <p:txBody>
          <a:bodyPr wrap="square" rtlCol="0">
            <a:spAutoFit/>
          </a:bodyPr>
          <a:lstStyle/>
          <a:p>
            <a:r>
              <a:rPr lang="en-US" sz="3200" b="1" dirty="0"/>
              <a:t>5</a:t>
            </a:r>
            <a:r>
              <a:rPr lang="en-US" sz="3200" b="1" dirty="0" smtClean="0"/>
              <a:t>.Wrongly </a:t>
            </a:r>
            <a:r>
              <a:rPr lang="en-US" sz="3200" b="1" dirty="0"/>
              <a:t>charged meal due to sign of someone else can be stopped</a:t>
            </a:r>
            <a:r>
              <a:rPr lang="en-US" sz="3200" b="1" dirty="0" smtClean="0"/>
              <a:t>.</a:t>
            </a:r>
            <a:endParaRPr lang="en-US" sz="3200" b="1" dirty="0"/>
          </a:p>
        </p:txBody>
      </p:sp>
    </p:spTree>
    <p:extLst>
      <p:ext uri="{BB962C8B-B14F-4D97-AF65-F5344CB8AC3E}">
        <p14:creationId xmlns:p14="http://schemas.microsoft.com/office/powerpoint/2010/main" val="3058396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Features</a:t>
            </a:r>
            <a:endParaRPr lang="en-US" dirty="0"/>
          </a:p>
        </p:txBody>
      </p:sp>
      <p:sp>
        <p:nvSpPr>
          <p:cNvPr id="3" name="Content Placeholder 2"/>
          <p:cNvSpPr>
            <a:spLocks noGrp="1"/>
          </p:cNvSpPr>
          <p:nvPr>
            <p:ph idx="1"/>
          </p:nvPr>
        </p:nvSpPr>
        <p:spPr/>
        <p:txBody>
          <a:bodyPr/>
          <a:lstStyle/>
          <a:p>
            <a:r>
              <a:rPr lang="en-US" smtClean="0"/>
              <a:t>Result 1</a:t>
            </a:r>
          </a:p>
          <a:p>
            <a:r>
              <a:rPr lang="en-US" smtClean="0"/>
              <a:t>Result 2</a:t>
            </a:r>
          </a:p>
          <a:p>
            <a:r>
              <a:rPr lang="en-US" smtClean="0"/>
              <a:t>Result 3</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3942"/>
            <a:ext cx="12192000" cy="4898572"/>
          </a:xfrm>
          <a:prstGeom prst="rect">
            <a:avLst/>
          </a:prstGeom>
        </p:spPr>
      </p:pic>
      <p:sp>
        <p:nvSpPr>
          <p:cNvPr id="9" name="TextBox 8"/>
          <p:cNvSpPr txBox="1"/>
          <p:nvPr/>
        </p:nvSpPr>
        <p:spPr>
          <a:xfrm>
            <a:off x="1465943" y="2554514"/>
            <a:ext cx="9332686" cy="2554545"/>
          </a:xfrm>
          <a:prstGeom prst="rect">
            <a:avLst/>
          </a:prstGeom>
          <a:noFill/>
        </p:spPr>
        <p:txBody>
          <a:bodyPr wrap="square" rtlCol="0">
            <a:spAutoFit/>
          </a:bodyPr>
          <a:lstStyle/>
          <a:p>
            <a:r>
              <a:rPr lang="en-US" sz="3200" dirty="0">
                <a:solidFill>
                  <a:schemeClr val="accent1">
                    <a:lumMod val="20000"/>
                    <a:lumOff val="80000"/>
                  </a:schemeClr>
                </a:solidFill>
              </a:rPr>
              <a:t>We will provide them the opportunity to sign their meal online using their own account. Thus they can sign their meal from their own rooms or anywhere and the time given can also be increased till  12 </a:t>
            </a:r>
            <a:r>
              <a:rPr lang="en-US" sz="3200" dirty="0" smtClean="0">
                <a:solidFill>
                  <a:schemeClr val="accent1">
                    <a:lumMod val="20000"/>
                    <a:lumOff val="80000"/>
                  </a:schemeClr>
                </a:solidFill>
              </a:rPr>
              <a:t>am</a:t>
            </a:r>
            <a:endParaRPr lang="en-US" sz="3200" dirty="0">
              <a:solidFill>
                <a:schemeClr val="accent1">
                  <a:lumMod val="20000"/>
                  <a:lumOff val="80000"/>
                </a:schemeClr>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73942"/>
            <a:ext cx="12192000" cy="4884058"/>
          </a:xfrm>
          <a:prstGeom prst="rect">
            <a:avLst/>
          </a:prstGeom>
        </p:spPr>
      </p:pic>
      <p:sp>
        <p:nvSpPr>
          <p:cNvPr id="5" name="TextBox 4"/>
          <p:cNvSpPr txBox="1"/>
          <p:nvPr/>
        </p:nvSpPr>
        <p:spPr>
          <a:xfrm>
            <a:off x="1190171" y="2554514"/>
            <a:ext cx="9492343" cy="3570515"/>
          </a:xfrm>
          <a:prstGeom prst="rect">
            <a:avLst/>
          </a:prstGeom>
          <a:noFill/>
        </p:spPr>
        <p:txBody>
          <a:bodyPr wrap="square" rtlCol="0">
            <a:spAutoFit/>
          </a:bodyPr>
          <a:lstStyle/>
          <a:p>
            <a:endParaRPr lang="en-US" dirty="0"/>
          </a:p>
        </p:txBody>
      </p:sp>
      <p:sp>
        <p:nvSpPr>
          <p:cNvPr id="7" name="TextBox 6"/>
          <p:cNvSpPr txBox="1"/>
          <p:nvPr/>
        </p:nvSpPr>
        <p:spPr>
          <a:xfrm>
            <a:off x="1190172" y="2336873"/>
            <a:ext cx="10002192" cy="3539430"/>
          </a:xfrm>
          <a:prstGeom prst="rect">
            <a:avLst/>
          </a:prstGeom>
          <a:noFill/>
        </p:spPr>
        <p:txBody>
          <a:bodyPr wrap="square" rtlCol="0">
            <a:spAutoFit/>
          </a:bodyPr>
          <a:lstStyle/>
          <a:p>
            <a:r>
              <a:rPr lang="en-US" sz="3200" dirty="0"/>
              <a:t>6</a:t>
            </a:r>
            <a:r>
              <a:rPr lang="en-US" sz="3200" dirty="0" smtClean="0"/>
              <a:t>.For the hall staffs we are providing them opportunities to include daily </a:t>
            </a:r>
            <a:r>
              <a:rPr lang="en-US" sz="3200" dirty="0" err="1" smtClean="0"/>
              <a:t>consupmtions</a:t>
            </a:r>
            <a:r>
              <a:rPr lang="en-US" sz="3200" dirty="0" smtClean="0"/>
              <a:t>.</a:t>
            </a:r>
          </a:p>
          <a:p>
            <a:r>
              <a:rPr lang="en-US" sz="3200" dirty="0"/>
              <a:t>7</a:t>
            </a:r>
            <a:r>
              <a:rPr lang="en-US" sz="3200" dirty="0" smtClean="0"/>
              <a:t>. The hall manager can open account of any student  or hall staff, log in their accounts and edit necessary </a:t>
            </a:r>
            <a:r>
              <a:rPr lang="en-US" sz="3200" dirty="0" err="1" smtClean="0"/>
              <a:t>informations</a:t>
            </a:r>
            <a:r>
              <a:rPr lang="en-US" sz="3200" dirty="0" smtClean="0"/>
              <a:t>.</a:t>
            </a:r>
          </a:p>
          <a:p>
            <a:r>
              <a:rPr lang="en-US" sz="3200" dirty="0"/>
              <a:t>8</a:t>
            </a:r>
            <a:r>
              <a:rPr lang="en-US" sz="3200" dirty="0" smtClean="0"/>
              <a:t>. There will be facilities for the hall manager to turn off meal checking the bill.</a:t>
            </a:r>
            <a:endParaRPr lang="en-US" sz="3200" dirty="0"/>
          </a:p>
        </p:txBody>
      </p:sp>
    </p:spTree>
    <p:extLst>
      <p:ext uri="{BB962C8B-B14F-4D97-AF65-F5344CB8AC3E}">
        <p14:creationId xmlns:p14="http://schemas.microsoft.com/office/powerpoint/2010/main" val="1098006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features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9429"/>
            <a:ext cx="12191999" cy="4954148"/>
          </a:xfrm>
          <a:prstGeom prst="rect">
            <a:avLst/>
          </a:prstGeom>
        </p:spPr>
      </p:pic>
      <p:sp>
        <p:nvSpPr>
          <p:cNvPr id="5" name="TextBox 4"/>
          <p:cNvSpPr txBox="1"/>
          <p:nvPr/>
        </p:nvSpPr>
        <p:spPr>
          <a:xfrm>
            <a:off x="537029" y="2699657"/>
            <a:ext cx="10856685" cy="3539430"/>
          </a:xfrm>
          <a:prstGeom prst="rect">
            <a:avLst/>
          </a:prstGeom>
          <a:noFill/>
        </p:spPr>
        <p:txBody>
          <a:bodyPr wrap="square" rtlCol="0">
            <a:spAutoFit/>
          </a:bodyPr>
          <a:lstStyle/>
          <a:p>
            <a:pPr marL="342900" indent="-342900">
              <a:buAutoNum type="arabicPeriod"/>
            </a:pPr>
            <a:r>
              <a:rPr lang="en-US" sz="2800" dirty="0" smtClean="0">
                <a:solidFill>
                  <a:schemeClr val="accent1">
                    <a:lumMod val="20000"/>
                    <a:lumOff val="80000"/>
                  </a:schemeClr>
                </a:solidFill>
              </a:rPr>
              <a:t>Sometimes </a:t>
            </a:r>
            <a:r>
              <a:rPr lang="en-US" sz="2800" dirty="0">
                <a:solidFill>
                  <a:schemeClr val="accent1">
                    <a:lumMod val="20000"/>
                    <a:lumOff val="80000"/>
                  </a:schemeClr>
                </a:solidFill>
              </a:rPr>
              <a:t>students sign their meal but are unable to eat their </a:t>
            </a:r>
            <a:r>
              <a:rPr lang="en-US" sz="2800" dirty="0" smtClean="0">
                <a:solidFill>
                  <a:schemeClr val="accent1">
                    <a:lumMod val="20000"/>
                    <a:lumOff val="80000"/>
                  </a:schemeClr>
                </a:solidFill>
              </a:rPr>
              <a:t>meal, </a:t>
            </a:r>
            <a:r>
              <a:rPr lang="en-US" sz="2800" dirty="0">
                <a:solidFill>
                  <a:schemeClr val="accent1">
                    <a:lumMod val="20000"/>
                    <a:lumOff val="80000"/>
                  </a:schemeClr>
                </a:solidFill>
              </a:rPr>
              <a:t>at such cases they will be give their meal to someone he prefers in the hall who hasn't signed his meal but need to eat at hall</a:t>
            </a:r>
            <a:r>
              <a:rPr lang="en-US" sz="2800" dirty="0" smtClean="0">
                <a:solidFill>
                  <a:schemeClr val="accent1">
                    <a:lumMod val="20000"/>
                    <a:lumOff val="80000"/>
                  </a:schemeClr>
                </a:solidFill>
              </a:rPr>
              <a:t>.</a:t>
            </a:r>
          </a:p>
          <a:p>
            <a:pPr marL="342900" indent="-342900">
              <a:buAutoNum type="arabicPeriod"/>
            </a:pPr>
            <a:endParaRPr lang="en-US" sz="2800" dirty="0">
              <a:solidFill>
                <a:schemeClr val="accent1">
                  <a:lumMod val="20000"/>
                  <a:lumOff val="80000"/>
                </a:schemeClr>
              </a:solidFill>
            </a:endParaRPr>
          </a:p>
          <a:p>
            <a:pPr marL="342900" indent="-342900">
              <a:buFontTx/>
              <a:buAutoNum type="arabicPeriod"/>
            </a:pPr>
            <a:r>
              <a:rPr lang="en-US" sz="2800" dirty="0">
                <a:solidFill>
                  <a:schemeClr val="accent1">
                    <a:lumMod val="20000"/>
                    <a:lumOff val="80000"/>
                  </a:schemeClr>
                </a:solidFill>
              </a:rPr>
              <a:t>Important hall notices can be updated through this software which students can check online.</a:t>
            </a:r>
          </a:p>
          <a:p>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2059602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930</TotalTime>
  <Words>502</Words>
  <Application>Microsoft Office PowerPoint</Application>
  <PresentationFormat>Widescreen</PresentationFormat>
  <Paragraphs>65</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Cooper Black</vt:lpstr>
      <vt:lpstr>Trebuchet MS</vt:lpstr>
      <vt:lpstr>1_Berlin</vt:lpstr>
      <vt:lpstr>Osmani Hall Messing System</vt:lpstr>
      <vt:lpstr>PowerPoint Presentation</vt:lpstr>
      <vt:lpstr>Group Members</vt:lpstr>
      <vt:lpstr>Aim</vt:lpstr>
      <vt:lpstr>Aim</vt:lpstr>
      <vt:lpstr>Main Features</vt:lpstr>
      <vt:lpstr>Main Features</vt:lpstr>
      <vt:lpstr>Main Features</vt:lpstr>
      <vt:lpstr>Additional features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User</cp:lastModifiedBy>
  <cp:revision>26</cp:revision>
  <dcterms:created xsi:type="dcterms:W3CDTF">2014-04-17T23:07:25Z</dcterms:created>
  <dcterms:modified xsi:type="dcterms:W3CDTF">2016-11-07T13:46:24Z</dcterms:modified>
</cp:coreProperties>
</file>