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8"/>
  </p:notesMasterIdLst>
  <p:sldIdLst>
    <p:sldId id="256" r:id="rId2"/>
    <p:sldId id="262" r:id="rId3"/>
    <p:sldId id="283" r:id="rId4"/>
    <p:sldId id="282" r:id="rId5"/>
    <p:sldId id="284" r:id="rId6"/>
    <p:sldId id="281" r:id="rId7"/>
  </p:sldIdLst>
  <p:sldSz cx="9144000" cy="6858000" type="screen4x3"/>
  <p:notesSz cx="6858000" cy="9144000"/>
  <p:defaultTextStyle>
    <a:defPPr>
      <a:defRPr lang="en-GB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104429"/>
    <a:srgbClr val="011703"/>
    <a:srgbClr val="043E0A"/>
    <a:srgbClr val="0099FF"/>
    <a:srgbClr val="00FF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0" autoAdjust="0"/>
    <p:restoredTop sz="94836" autoAdjust="0"/>
  </p:normalViewPr>
  <p:slideViewPr>
    <p:cSldViewPr snapToGrid="0">
      <p:cViewPr>
        <p:scale>
          <a:sx n="66" d="100"/>
          <a:sy n="66" d="100"/>
        </p:scale>
        <p:origin x="-1416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4AEB434F-F96A-4925-8665-87BF9DD7C45C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862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150BC-4ADF-4BC2-AF7C-A82F340A27C9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6BF43-25B2-4AFE-97C1-E4F8007A5544}" type="slidenum">
              <a:rPr lang="en-GB"/>
              <a:pPr/>
              <a:t>2</a:t>
            </a:fld>
            <a:endParaRPr lang="en-GB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6514-E013-4EB7-ADE3-77EC09502B0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8292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E589-F6B2-45B5-B1FA-61009E4B80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2019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1970-19B6-4FC1-BB7E-41A2F85BE0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5946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EF9D-9C73-4751-8125-7CC81CC9610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3306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35AA-A3CB-4D94-8B89-510FFC29E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0591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DD1C-709F-4C38-B402-11BD088EA55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4948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D43A-7115-42B1-9B87-F1993070C2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579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2002-F0E8-4B9A-879F-8C0E73106E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4466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DABD-95B0-4458-A3BC-3C35AE2EE2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9423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CAF-A240-4A2F-9160-6A7D1CCA4DC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7117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077-6BB5-4FFF-9392-59ECE06396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5105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999F-C6C6-4B19-BC67-3AF45C76344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86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80571"/>
            <a:ext cx="8389257" cy="2293258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Calibri" pitchFamily="34" charset="0"/>
              </a:rPr>
              <a:t>Software Engineering and Information System Design Sessional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CSE-320</a:t>
            </a:r>
            <a:endParaRPr lang="en-GB" sz="4000" dirty="0">
              <a:latin typeface="Calibri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63190" y="5016136"/>
            <a:ext cx="6557554" cy="126569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GB" sz="2800" b="1" i="1" dirty="0" smtClean="0">
                <a:solidFill>
                  <a:schemeClr val="tx2">
                    <a:lumMod val="75000"/>
                  </a:schemeClr>
                </a:solidFill>
              </a:rPr>
              <a:t>Software Testing</a:t>
            </a:r>
            <a:r>
              <a:rPr lang="en-GB" sz="28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GB" sz="28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en-GB" sz="2800" b="1" i="1" dirty="0" smtClean="0">
                <a:solidFill>
                  <a:schemeClr val="tx2">
                    <a:lumMod val="75000"/>
                  </a:schemeClr>
                </a:solidFill>
              </a:rPr>
              <a:t>of</a:t>
            </a:r>
          </a:p>
          <a:p>
            <a:pPr>
              <a:spcBef>
                <a:spcPct val="0"/>
              </a:spcBef>
            </a:pPr>
            <a:r>
              <a:rPr lang="en-GB" sz="3200" b="1" i="1" dirty="0" smtClean="0">
                <a:solidFill>
                  <a:srgbClr val="006666"/>
                </a:solidFill>
              </a:rPr>
              <a:t>Osmany Hall Messing System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Group- 04</a:t>
            </a:r>
            <a:endParaRPr lang="en-GB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idx="1"/>
          </p:nvPr>
        </p:nvSpPr>
        <p:spPr>
          <a:xfrm>
            <a:off x="1752600" y="1250271"/>
            <a:ext cx="7010400" cy="4572000"/>
          </a:xfrm>
          <a:noFill/>
        </p:spPr>
        <p:txBody>
          <a:bodyPr/>
          <a:lstStyle/>
          <a:p>
            <a:r>
              <a:rPr lang="en-GB" dirty="0" err="1" smtClean="0">
                <a:latin typeface="Calibri" pitchFamily="34" charset="0"/>
              </a:rPr>
              <a:t>Ishraq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Haider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Chowdhury</a:t>
            </a:r>
            <a:r>
              <a:rPr lang="en-GB" dirty="0" smtClean="0">
                <a:latin typeface="Calibri" pitchFamily="34" charset="0"/>
              </a:rPr>
              <a:t> (201414068)</a:t>
            </a:r>
          </a:p>
          <a:p>
            <a:r>
              <a:rPr lang="en-GB" dirty="0" smtClean="0">
                <a:latin typeface="Calibri" pitchFamily="34" charset="0"/>
              </a:rPr>
              <a:t>Kazi Md. Munim (201414069)</a:t>
            </a:r>
          </a:p>
          <a:p>
            <a:r>
              <a:rPr lang="en-GB" dirty="0" err="1" smtClean="0">
                <a:latin typeface="Calibri" pitchFamily="34" charset="0"/>
              </a:rPr>
              <a:t>Manisha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Paramita</a:t>
            </a:r>
            <a:r>
              <a:rPr lang="en-GB" dirty="0" smtClean="0">
                <a:latin typeface="Calibri" pitchFamily="34" charset="0"/>
              </a:rPr>
              <a:t> (201414072)</a:t>
            </a:r>
          </a:p>
          <a:p>
            <a:r>
              <a:rPr lang="en-GB" dirty="0" err="1" smtClean="0">
                <a:latin typeface="Calibri" pitchFamily="34" charset="0"/>
              </a:rPr>
              <a:t>Nur</a:t>
            </a:r>
            <a:r>
              <a:rPr lang="en-GB" dirty="0" smtClean="0">
                <a:latin typeface="Calibri" pitchFamily="34" charset="0"/>
              </a:rPr>
              <a:t> E </a:t>
            </a:r>
            <a:r>
              <a:rPr lang="en-GB" dirty="0" err="1" smtClean="0">
                <a:latin typeface="Calibri" pitchFamily="34" charset="0"/>
              </a:rPr>
              <a:t>Zannat</a:t>
            </a:r>
            <a:r>
              <a:rPr lang="en-GB" dirty="0" smtClean="0">
                <a:latin typeface="Calibri" pitchFamily="34" charset="0"/>
              </a:rPr>
              <a:t> (201414073)</a:t>
            </a:r>
          </a:p>
          <a:p>
            <a:r>
              <a:rPr lang="en-GB" dirty="0" smtClean="0">
                <a:latin typeface="Calibri" pitchFamily="34" charset="0"/>
              </a:rPr>
              <a:t>Iyolita Islam (201414110)</a:t>
            </a:r>
          </a:p>
          <a:p>
            <a:r>
              <a:rPr lang="en-GB" dirty="0" err="1" smtClean="0">
                <a:latin typeface="Calibri" pitchFamily="34" charset="0"/>
              </a:rPr>
              <a:t>Afsana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Abida</a:t>
            </a:r>
            <a:r>
              <a:rPr lang="en-GB" dirty="0" smtClean="0">
                <a:latin typeface="Calibri" pitchFamily="34" charset="0"/>
              </a:rPr>
              <a:t> (201414115)</a:t>
            </a:r>
          </a:p>
          <a:p>
            <a:pPr marL="0" indent="0">
              <a:buNone/>
            </a:pP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330" y="981754"/>
            <a:ext cx="8095342" cy="58762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redirection after adding a student(a blank page appears).</a:t>
            </a:r>
          </a:p>
          <a:p>
            <a:r>
              <a:rPr lang="en-US" dirty="0" smtClean="0"/>
              <a:t>The database doesn’t take input of characters in Bangla(It changes the characters).</a:t>
            </a:r>
          </a:p>
          <a:p>
            <a:r>
              <a:rPr lang="en-US" dirty="0" smtClean="0"/>
              <a:t>There is no option to add a new item of meal, also there no miscellaneous that may indicate the new meal items.</a:t>
            </a:r>
          </a:p>
          <a:p>
            <a:r>
              <a:rPr lang="en-US" dirty="0" smtClean="0"/>
              <a:t>No alert of wrong login information (for entering incorrect  username/password).</a:t>
            </a:r>
          </a:p>
          <a:p>
            <a:r>
              <a:rPr lang="en-US" dirty="0" smtClean="0"/>
              <a:t>There is graphical options appearing on the image to visit various social networking sites, which is irrelevant.</a:t>
            </a:r>
          </a:p>
          <a:p>
            <a:r>
              <a:rPr lang="en-US" dirty="0" smtClean="0"/>
              <a:t>No chance to login for a new added student.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275772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All errors found in the completed portion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1807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9" y="711200"/>
            <a:ext cx="7979228" cy="57476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itchFamily="34" charset="0"/>
              </a:rPr>
              <a:t>The name of the system appears as “Osmany Hall” whereas it should be “Osmany Hall Messing System”.</a:t>
            </a:r>
          </a:p>
          <a:p>
            <a:r>
              <a:rPr lang="en-US" dirty="0" smtClean="0">
                <a:latin typeface="Calibri" pitchFamily="34" charset="0"/>
              </a:rPr>
              <a:t>The index page (home page) image ratio is not appropriate.</a:t>
            </a:r>
          </a:p>
          <a:p>
            <a:r>
              <a:rPr lang="en-US" dirty="0" smtClean="0">
                <a:latin typeface="Calibri" pitchFamily="34" charset="0"/>
              </a:rPr>
              <a:t>The navigation bar, after the user logged in, blocks the view of footer(by default)</a:t>
            </a:r>
          </a:p>
          <a:p>
            <a:r>
              <a:rPr lang="en-US" dirty="0" smtClean="0">
                <a:latin typeface="Calibri" pitchFamily="34" charset="0"/>
              </a:rPr>
              <a:t>There is no option kept to upload an image, but the user profile has a field to show the image of the user.</a:t>
            </a:r>
          </a:p>
          <a:p>
            <a:r>
              <a:rPr lang="en-US" dirty="0" smtClean="0">
                <a:latin typeface="Calibri" pitchFamily="34" charset="0"/>
              </a:rPr>
              <a:t>In the “create student option” the user(hall manager) can see spelling mistake-    ‘Payment tobe’ that is not expected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(it would be ‘payment to be’).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162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4" y="698726"/>
            <a:ext cx="7964714" cy="57165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slider image changing button positioning varies (not on a specific position).</a:t>
            </a:r>
          </a:p>
          <a:p>
            <a:r>
              <a:rPr lang="en-US" dirty="0" smtClean="0"/>
              <a:t>While entering the information of a new student, the php file passes irrelevant values against the drop down fields (i.e.: Session, blood group)</a:t>
            </a:r>
          </a:p>
          <a:p>
            <a:r>
              <a:rPr lang="en-US" dirty="0" smtClean="0"/>
              <a:t>While visiting any page, the user can’t track where he/she is now.</a:t>
            </a:r>
          </a:p>
          <a:p>
            <a:r>
              <a:rPr lang="en-US" dirty="0" smtClean="0"/>
              <a:t>There is an option in form as ‘local guardian’ which contains the option of “Father” and “Mother” which should not be.</a:t>
            </a:r>
          </a:p>
          <a:p>
            <a:r>
              <a:rPr lang="en-US" dirty="0" smtClean="0"/>
              <a:t>The data of the logged in individuals are not shown, some random data from database are shown in the profile of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86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7113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487" y="899886"/>
            <a:ext cx="8345714" cy="571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365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Software Engineering and Information System Design Sessional CSE-320</vt:lpstr>
      <vt:lpstr>Group- 04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Information System Design Sessional</dc:title>
  <dc:creator>Lenovo</dc:creator>
  <cp:lastModifiedBy>Kazi Munim</cp:lastModifiedBy>
  <cp:revision>35</cp:revision>
  <dcterms:created xsi:type="dcterms:W3CDTF">2016-08-01T17:31:12Z</dcterms:created>
  <dcterms:modified xsi:type="dcterms:W3CDTF">2016-10-25T14:54:14Z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