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12" r:id="rId3"/>
    <p:sldId id="276" r:id="rId4"/>
    <p:sldId id="263" r:id="rId5"/>
    <p:sldId id="314" r:id="rId6"/>
    <p:sldId id="313" r:id="rId7"/>
    <p:sldId id="261" r:id="rId8"/>
    <p:sldId id="258" r:id="rId9"/>
    <p:sldId id="307" r:id="rId10"/>
    <p:sldId id="315" r:id="rId11"/>
    <p:sldId id="316" r:id="rId12"/>
    <p:sldId id="317" r:id="rId13"/>
    <p:sldId id="318" r:id="rId14"/>
    <p:sldId id="319" r:id="rId15"/>
    <p:sldId id="320" r:id="rId16"/>
    <p:sldId id="321" r:id="rId17"/>
    <p:sldId id="322" r:id="rId18"/>
    <p:sldId id="323" r:id="rId19"/>
    <p:sldId id="324" r:id="rId20"/>
    <p:sldId id="273" r:id="rId21"/>
  </p:sldIdLst>
  <p:sldSz cx="18288000" cy="10287000"/>
  <p:notesSz cx="6858000" cy="9144000"/>
  <p:embeddedFontLst>
    <p:embeddedFont>
      <p:font typeface="Asap" panose="020B0604020202020204" charset="0"/>
      <p:regular r:id="rId23"/>
      <p:bold r:id="rId24"/>
      <p:italic r:id="rId25"/>
      <p:boldItalic r:id="rId26"/>
    </p:embeddedFont>
    <p:embeddedFont>
      <p:font typeface="DM Sans" pitchFamily="2" charset="0"/>
      <p:regular r:id="rId27"/>
      <p:bold r:id="rId28"/>
      <p:italic r:id="rId29"/>
      <p:boldItalic r:id="rId30"/>
    </p:embeddedFont>
    <p:embeddedFont>
      <p:font typeface="DM Sans Bold" charset="0"/>
      <p:regular r:id="rId31"/>
    </p:embeddedFont>
    <p:embeddedFont>
      <p:font typeface="Kollektif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213FE-E849-407A-B0AB-C62E42678DA3}" v="37" dt="2024-12-04T07:04:41.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22" autoAdjust="0"/>
  </p:normalViewPr>
  <p:slideViewPr>
    <p:cSldViewPr>
      <p:cViewPr varScale="1">
        <p:scale>
          <a:sx n="40" d="100"/>
          <a:sy n="40" d="100"/>
        </p:scale>
        <p:origin x="916"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ila Nishat Raisa" userId="11c5156f-a39f-48fb-be02-f6448c41fb2a" providerId="ADAL" clId="{AC7945B7-23D9-4948-B2D0-0E90F98F308D}"/>
    <pc:docChg chg="undo redo custSel addSld delSld modSld sldOrd">
      <pc:chgData name="Nabila Nishat Raisa" userId="11c5156f-a39f-48fb-be02-f6448c41fb2a" providerId="ADAL" clId="{AC7945B7-23D9-4948-B2D0-0E90F98F308D}" dt="2024-11-13T07:37:50.019" v="1434" actId="47"/>
      <pc:docMkLst>
        <pc:docMk/>
      </pc:docMkLst>
      <pc:sldChg chg="modSp mod">
        <pc:chgData name="Nabila Nishat Raisa" userId="11c5156f-a39f-48fb-be02-f6448c41fb2a" providerId="ADAL" clId="{AC7945B7-23D9-4948-B2D0-0E90F98F308D}" dt="2024-11-13T06:47:28.472" v="38" actId="2711"/>
        <pc:sldMkLst>
          <pc:docMk/>
          <pc:sldMk cId="0" sldId="256"/>
        </pc:sldMkLst>
        <pc:spChg chg="mod">
          <ac:chgData name="Nabila Nishat Raisa" userId="11c5156f-a39f-48fb-be02-f6448c41fb2a" providerId="ADAL" clId="{AC7945B7-23D9-4948-B2D0-0E90F98F308D}" dt="2024-11-13T06:47:28.472" v="38" actId="2711"/>
          <ac:spMkLst>
            <pc:docMk/>
            <pc:sldMk cId="0" sldId="256"/>
            <ac:spMk id="45" creationId="{A49F14A0-5E49-9F31-51F3-C0C10BF58440}"/>
          </ac:spMkLst>
        </pc:spChg>
        <pc:grpChg chg="mod">
          <ac:chgData name="Nabila Nishat Raisa" userId="11c5156f-a39f-48fb-be02-f6448c41fb2a" providerId="ADAL" clId="{AC7945B7-23D9-4948-B2D0-0E90F98F308D}" dt="2024-11-13T06:41:15.951" v="24" actId="1038"/>
          <ac:grpSpMkLst>
            <pc:docMk/>
            <pc:sldMk cId="0" sldId="256"/>
            <ac:grpSpMk id="46" creationId="{D8B302F0-4BCF-61ED-BB8B-263872ABD9B2}"/>
          </ac:grpSpMkLst>
        </pc:grpChg>
      </pc:sldChg>
      <pc:sldChg chg="ord">
        <pc:chgData name="Nabila Nishat Raisa" userId="11c5156f-a39f-48fb-be02-f6448c41fb2a" providerId="ADAL" clId="{AC7945B7-23D9-4948-B2D0-0E90F98F308D}" dt="2024-11-13T06:47:36.586" v="40"/>
        <pc:sldMkLst>
          <pc:docMk/>
          <pc:sldMk cId="0" sldId="258"/>
        </pc:sldMkLst>
      </pc:sldChg>
      <pc:sldChg chg="del">
        <pc:chgData name="Nabila Nishat Raisa" userId="11c5156f-a39f-48fb-be02-f6448c41fb2a" providerId="ADAL" clId="{AC7945B7-23D9-4948-B2D0-0E90F98F308D}" dt="2024-11-13T06:42:05.905" v="28" actId="47"/>
        <pc:sldMkLst>
          <pc:docMk/>
          <pc:sldMk cId="0" sldId="259"/>
        </pc:sldMkLst>
      </pc:sldChg>
      <pc:sldChg chg="ord">
        <pc:chgData name="Nabila Nishat Raisa" userId="11c5156f-a39f-48fb-be02-f6448c41fb2a" providerId="ADAL" clId="{AC7945B7-23D9-4948-B2D0-0E90F98F308D}" dt="2024-11-13T06:46:58.136" v="36"/>
        <pc:sldMkLst>
          <pc:docMk/>
          <pc:sldMk cId="0" sldId="261"/>
        </pc:sldMkLst>
      </pc:sldChg>
      <pc:sldChg chg="del">
        <pc:chgData name="Nabila Nishat Raisa" userId="11c5156f-a39f-48fb-be02-f6448c41fb2a" providerId="ADAL" clId="{AC7945B7-23D9-4948-B2D0-0E90F98F308D}" dt="2024-11-13T06:42:27.826" v="30" actId="47"/>
        <pc:sldMkLst>
          <pc:docMk/>
          <pc:sldMk cId="0" sldId="263"/>
        </pc:sldMkLst>
      </pc:sldChg>
      <pc:sldChg chg="del">
        <pc:chgData name="Nabila Nishat Raisa" userId="11c5156f-a39f-48fb-be02-f6448c41fb2a" providerId="ADAL" clId="{AC7945B7-23D9-4948-B2D0-0E90F98F308D}" dt="2024-11-13T06:47:00.567" v="37" actId="47"/>
        <pc:sldMkLst>
          <pc:docMk/>
          <pc:sldMk cId="0" sldId="268"/>
        </pc:sldMkLst>
      </pc:sldChg>
      <pc:sldChg chg="delSp modSp del mod">
        <pc:chgData name="Nabila Nishat Raisa" userId="11c5156f-a39f-48fb-be02-f6448c41fb2a" providerId="ADAL" clId="{AC7945B7-23D9-4948-B2D0-0E90F98F308D}" dt="2024-11-13T06:57:44.355" v="178" actId="47"/>
        <pc:sldMkLst>
          <pc:docMk/>
          <pc:sldMk cId="0" sldId="272"/>
        </pc:sldMkLst>
        <pc:spChg chg="del">
          <ac:chgData name="Nabila Nishat Raisa" userId="11c5156f-a39f-48fb-be02-f6448c41fb2a" providerId="ADAL" clId="{AC7945B7-23D9-4948-B2D0-0E90F98F308D}" dt="2024-11-13T06:49:00.398" v="53" actId="478"/>
          <ac:spMkLst>
            <pc:docMk/>
            <pc:sldMk cId="0" sldId="272"/>
            <ac:spMk id="2" creationId="{00000000-0000-0000-0000-000000000000}"/>
          </ac:spMkLst>
        </pc:spChg>
        <pc:spChg chg="del">
          <ac:chgData name="Nabila Nishat Raisa" userId="11c5156f-a39f-48fb-be02-f6448c41fb2a" providerId="ADAL" clId="{AC7945B7-23D9-4948-B2D0-0E90F98F308D}" dt="2024-11-13T06:48:37.103" v="44" actId="478"/>
          <ac:spMkLst>
            <pc:docMk/>
            <pc:sldMk cId="0" sldId="272"/>
            <ac:spMk id="3" creationId="{00000000-0000-0000-0000-000000000000}"/>
          </ac:spMkLst>
        </pc:spChg>
        <pc:spChg chg="del">
          <ac:chgData name="Nabila Nishat Raisa" userId="11c5156f-a39f-48fb-be02-f6448c41fb2a" providerId="ADAL" clId="{AC7945B7-23D9-4948-B2D0-0E90F98F308D}" dt="2024-11-13T06:48:33.598" v="43" actId="478"/>
          <ac:spMkLst>
            <pc:docMk/>
            <pc:sldMk cId="0" sldId="272"/>
            <ac:spMk id="4" creationId="{00000000-0000-0000-0000-000000000000}"/>
          </ac:spMkLst>
        </pc:spChg>
        <pc:spChg chg="del">
          <ac:chgData name="Nabila Nishat Raisa" userId="11c5156f-a39f-48fb-be02-f6448c41fb2a" providerId="ADAL" clId="{AC7945B7-23D9-4948-B2D0-0E90F98F308D}" dt="2024-11-13T06:48:38.828" v="45" actId="478"/>
          <ac:spMkLst>
            <pc:docMk/>
            <pc:sldMk cId="0" sldId="272"/>
            <ac:spMk id="5" creationId="{00000000-0000-0000-0000-000000000000}"/>
          </ac:spMkLst>
        </pc:spChg>
        <pc:spChg chg="del">
          <ac:chgData name="Nabila Nishat Raisa" userId="11c5156f-a39f-48fb-be02-f6448c41fb2a" providerId="ADAL" clId="{AC7945B7-23D9-4948-B2D0-0E90F98F308D}" dt="2024-11-13T06:48:40.593" v="46" actId="478"/>
          <ac:spMkLst>
            <pc:docMk/>
            <pc:sldMk cId="0" sldId="272"/>
            <ac:spMk id="6" creationId="{00000000-0000-0000-0000-000000000000}"/>
          </ac:spMkLst>
        </pc:spChg>
        <pc:spChg chg="del">
          <ac:chgData name="Nabila Nishat Raisa" userId="11c5156f-a39f-48fb-be02-f6448c41fb2a" providerId="ADAL" clId="{AC7945B7-23D9-4948-B2D0-0E90F98F308D}" dt="2024-11-13T06:48:33.598" v="43" actId="478"/>
          <ac:spMkLst>
            <pc:docMk/>
            <pc:sldMk cId="0" sldId="272"/>
            <ac:spMk id="7" creationId="{00000000-0000-0000-0000-000000000000}"/>
          </ac:spMkLst>
        </pc:spChg>
        <pc:spChg chg="del">
          <ac:chgData name="Nabila Nishat Raisa" userId="11c5156f-a39f-48fb-be02-f6448c41fb2a" providerId="ADAL" clId="{AC7945B7-23D9-4948-B2D0-0E90F98F308D}" dt="2024-11-13T06:48:44.274" v="48" actId="478"/>
          <ac:spMkLst>
            <pc:docMk/>
            <pc:sldMk cId="0" sldId="272"/>
            <ac:spMk id="8" creationId="{00000000-0000-0000-0000-000000000000}"/>
          </ac:spMkLst>
        </pc:spChg>
        <pc:spChg chg="del">
          <ac:chgData name="Nabila Nishat Raisa" userId="11c5156f-a39f-48fb-be02-f6448c41fb2a" providerId="ADAL" clId="{AC7945B7-23D9-4948-B2D0-0E90F98F308D}" dt="2024-11-13T06:48:47.969" v="50" actId="478"/>
          <ac:spMkLst>
            <pc:docMk/>
            <pc:sldMk cId="0" sldId="272"/>
            <ac:spMk id="9" creationId="{00000000-0000-0000-0000-000000000000}"/>
          </ac:spMkLst>
        </pc:spChg>
        <pc:spChg chg="del">
          <ac:chgData name="Nabila Nishat Raisa" userId="11c5156f-a39f-48fb-be02-f6448c41fb2a" providerId="ADAL" clId="{AC7945B7-23D9-4948-B2D0-0E90F98F308D}" dt="2024-11-13T06:48:46.619" v="49" actId="478"/>
          <ac:spMkLst>
            <pc:docMk/>
            <pc:sldMk cId="0" sldId="272"/>
            <ac:spMk id="10" creationId="{00000000-0000-0000-0000-000000000000}"/>
          </ac:spMkLst>
        </pc:spChg>
        <pc:spChg chg="del">
          <ac:chgData name="Nabila Nishat Raisa" userId="11c5156f-a39f-48fb-be02-f6448c41fb2a" providerId="ADAL" clId="{AC7945B7-23D9-4948-B2D0-0E90F98F308D}" dt="2024-11-13T06:48:51.587" v="52" actId="478"/>
          <ac:spMkLst>
            <pc:docMk/>
            <pc:sldMk cId="0" sldId="272"/>
            <ac:spMk id="12" creationId="{00000000-0000-0000-0000-000000000000}"/>
          </ac:spMkLst>
        </pc:spChg>
        <pc:spChg chg="del">
          <ac:chgData name="Nabila Nishat Raisa" userId="11c5156f-a39f-48fb-be02-f6448c41fb2a" providerId="ADAL" clId="{AC7945B7-23D9-4948-B2D0-0E90F98F308D}" dt="2024-11-13T06:48:49.764" v="51" actId="478"/>
          <ac:spMkLst>
            <pc:docMk/>
            <pc:sldMk cId="0" sldId="272"/>
            <ac:spMk id="13" creationId="{00000000-0000-0000-0000-000000000000}"/>
          </ac:spMkLst>
        </pc:spChg>
        <pc:spChg chg="del">
          <ac:chgData name="Nabila Nishat Raisa" userId="11c5156f-a39f-48fb-be02-f6448c41fb2a" providerId="ADAL" clId="{AC7945B7-23D9-4948-B2D0-0E90F98F308D}" dt="2024-11-13T06:48:42.690" v="47" actId="478"/>
          <ac:spMkLst>
            <pc:docMk/>
            <pc:sldMk cId="0" sldId="272"/>
            <ac:spMk id="14" creationId="{00000000-0000-0000-0000-000000000000}"/>
          </ac:spMkLst>
        </pc:spChg>
        <pc:graphicFrameChg chg="mod modGraphic">
          <ac:chgData name="Nabila Nishat Raisa" userId="11c5156f-a39f-48fb-be02-f6448c41fb2a" providerId="ADAL" clId="{AC7945B7-23D9-4948-B2D0-0E90F98F308D}" dt="2024-11-13T06:50:19.472" v="63" actId="1076"/>
          <ac:graphicFrameMkLst>
            <pc:docMk/>
            <pc:sldMk cId="0" sldId="272"/>
            <ac:graphicFrameMk id="32" creationId="{BA499857-B7E1-C8C5-FD1D-9983139B3989}"/>
          </ac:graphicFrameMkLst>
        </pc:graphicFrameChg>
      </pc:sldChg>
      <pc:sldChg chg="ord">
        <pc:chgData name="Nabila Nishat Raisa" userId="11c5156f-a39f-48fb-be02-f6448c41fb2a" providerId="ADAL" clId="{AC7945B7-23D9-4948-B2D0-0E90F98F308D}" dt="2024-11-13T06:46:58.136" v="36"/>
        <pc:sldMkLst>
          <pc:docMk/>
          <pc:sldMk cId="0" sldId="276"/>
        </pc:sldMkLst>
      </pc:sldChg>
      <pc:sldChg chg="del">
        <pc:chgData name="Nabila Nishat Raisa" userId="11c5156f-a39f-48fb-be02-f6448c41fb2a" providerId="ADAL" clId="{AC7945B7-23D9-4948-B2D0-0E90F98F308D}" dt="2024-11-13T06:42:16.211" v="29" actId="47"/>
        <pc:sldMkLst>
          <pc:docMk/>
          <pc:sldMk cId="0" sldId="277"/>
        </pc:sldMkLst>
      </pc:sldChg>
      <pc:sldChg chg="modSp add del mod">
        <pc:chgData name="Nabila Nishat Raisa" userId="11c5156f-a39f-48fb-be02-f6448c41fb2a" providerId="ADAL" clId="{AC7945B7-23D9-4948-B2D0-0E90F98F308D}" dt="2024-11-13T07:37:50.019" v="1434" actId="47"/>
        <pc:sldMkLst>
          <pc:docMk/>
          <pc:sldMk cId="40562467" sldId="303"/>
        </pc:sldMkLst>
        <pc:spChg chg="mod">
          <ac:chgData name="Nabila Nishat Raisa" userId="11c5156f-a39f-48fb-be02-f6448c41fb2a" providerId="ADAL" clId="{AC7945B7-23D9-4948-B2D0-0E90F98F308D}" dt="2024-11-13T06:44:26.393" v="32"/>
          <ac:spMkLst>
            <pc:docMk/>
            <pc:sldMk cId="40562467" sldId="303"/>
            <ac:spMk id="11" creationId="{C3DB57FE-2CD1-93AC-CB2C-67981ABB8F70}"/>
          </ac:spMkLst>
        </pc:spChg>
      </pc:sldChg>
      <pc:sldChg chg="del">
        <pc:chgData name="Nabila Nishat Raisa" userId="11c5156f-a39f-48fb-be02-f6448c41fb2a" providerId="ADAL" clId="{AC7945B7-23D9-4948-B2D0-0E90F98F308D}" dt="2024-11-13T06:42:16.211" v="29" actId="47"/>
        <pc:sldMkLst>
          <pc:docMk/>
          <pc:sldMk cId="808998421" sldId="303"/>
        </pc:sldMkLst>
      </pc:sldChg>
      <pc:sldChg chg="addSp delSp modSp add mod">
        <pc:chgData name="Nabila Nishat Raisa" userId="11c5156f-a39f-48fb-be02-f6448c41fb2a" providerId="ADAL" clId="{AC7945B7-23D9-4948-B2D0-0E90F98F308D}" dt="2024-11-13T07:18:46.543" v="928" actId="572"/>
        <pc:sldMkLst>
          <pc:docMk/>
          <pc:sldMk cId="1329240945" sldId="304"/>
        </pc:sldMkLst>
        <pc:graphicFrameChg chg="add mod modGraphic">
          <ac:chgData name="Nabila Nishat Raisa" userId="11c5156f-a39f-48fb-be02-f6448c41fb2a" providerId="ADAL" clId="{AC7945B7-23D9-4948-B2D0-0E90F98F308D}" dt="2024-11-13T07:18:46.543" v="928" actId="572"/>
          <ac:graphicFrameMkLst>
            <pc:docMk/>
            <pc:sldMk cId="1329240945" sldId="304"/>
            <ac:graphicFrameMk id="2" creationId="{E7A05747-8D07-A3E3-2C00-E95618D5C7C0}"/>
          </ac:graphicFrameMkLst>
        </pc:graphicFrameChg>
        <pc:graphicFrameChg chg="del">
          <ac:chgData name="Nabila Nishat Raisa" userId="11c5156f-a39f-48fb-be02-f6448c41fb2a" providerId="ADAL" clId="{AC7945B7-23D9-4948-B2D0-0E90F98F308D}" dt="2024-11-13T06:49:45.605" v="58" actId="478"/>
          <ac:graphicFrameMkLst>
            <pc:docMk/>
            <pc:sldMk cId="1329240945" sldId="304"/>
            <ac:graphicFrameMk id="32" creationId="{A3557AC6-C634-34D8-AB3B-61B9844C7F77}"/>
          </ac:graphicFrameMkLst>
        </pc:graphicFrameChg>
      </pc:sldChg>
      <pc:sldChg chg="del">
        <pc:chgData name="Nabila Nishat Raisa" userId="11c5156f-a39f-48fb-be02-f6448c41fb2a" providerId="ADAL" clId="{AC7945B7-23D9-4948-B2D0-0E90F98F308D}" dt="2024-11-13T06:42:05.905" v="28" actId="47"/>
        <pc:sldMkLst>
          <pc:docMk/>
          <pc:sldMk cId="1554672287" sldId="304"/>
        </pc:sldMkLst>
      </pc:sldChg>
      <pc:sldChg chg="modSp add mod ord">
        <pc:chgData name="Nabila Nishat Raisa" userId="11c5156f-a39f-48fb-be02-f6448c41fb2a" providerId="ADAL" clId="{AC7945B7-23D9-4948-B2D0-0E90F98F308D}" dt="2024-11-13T07:37:46.575" v="1433" actId="20577"/>
        <pc:sldMkLst>
          <pc:docMk/>
          <pc:sldMk cId="541495589" sldId="305"/>
        </pc:sldMkLst>
        <pc:graphicFrameChg chg="mod modGraphic">
          <ac:chgData name="Nabila Nishat Raisa" userId="11c5156f-a39f-48fb-be02-f6448c41fb2a" providerId="ADAL" clId="{AC7945B7-23D9-4948-B2D0-0E90F98F308D}" dt="2024-11-13T07:37:46.575" v="1433" actId="20577"/>
          <ac:graphicFrameMkLst>
            <pc:docMk/>
            <pc:sldMk cId="541495589" sldId="305"/>
            <ac:graphicFrameMk id="2" creationId="{220D3D13-439E-91AC-D6CC-9FA36B74E5CF}"/>
          </ac:graphicFrameMkLst>
        </pc:graphicFrameChg>
      </pc:sldChg>
      <pc:sldChg chg="del">
        <pc:chgData name="Nabila Nishat Raisa" userId="11c5156f-a39f-48fb-be02-f6448c41fb2a" providerId="ADAL" clId="{AC7945B7-23D9-4948-B2D0-0E90F98F308D}" dt="2024-11-13T06:42:27.826" v="30" actId="47"/>
        <pc:sldMkLst>
          <pc:docMk/>
          <pc:sldMk cId="3370028726" sldId="305"/>
        </pc:sldMkLst>
      </pc:sldChg>
      <pc:sldChg chg="del">
        <pc:chgData name="Nabila Nishat Raisa" userId="11c5156f-a39f-48fb-be02-f6448c41fb2a" providerId="ADAL" clId="{AC7945B7-23D9-4948-B2D0-0E90F98F308D}" dt="2024-11-13T06:42:27.826" v="30" actId="47"/>
        <pc:sldMkLst>
          <pc:docMk/>
          <pc:sldMk cId="56197999" sldId="306"/>
        </pc:sldMkLst>
      </pc:sldChg>
      <pc:sldChg chg="modSp add mod">
        <pc:chgData name="Nabila Nishat Raisa" userId="11c5156f-a39f-48fb-be02-f6448c41fb2a" providerId="ADAL" clId="{AC7945B7-23D9-4948-B2D0-0E90F98F308D}" dt="2024-11-13T07:32:53.470" v="1204" actId="14100"/>
        <pc:sldMkLst>
          <pc:docMk/>
          <pc:sldMk cId="3114991736" sldId="306"/>
        </pc:sldMkLst>
        <pc:graphicFrameChg chg="mod modGraphic">
          <ac:chgData name="Nabila Nishat Raisa" userId="11c5156f-a39f-48fb-be02-f6448c41fb2a" providerId="ADAL" clId="{AC7945B7-23D9-4948-B2D0-0E90F98F308D}" dt="2024-11-13T07:32:53.470" v="1204" actId="14100"/>
          <ac:graphicFrameMkLst>
            <pc:docMk/>
            <pc:sldMk cId="3114991736" sldId="306"/>
            <ac:graphicFrameMk id="2" creationId="{8B3BE020-A8B7-A641-BD15-E2C4A03697E1}"/>
          </ac:graphicFrameMkLst>
        </pc:graphicFrameChg>
      </pc:sldChg>
      <pc:sldChg chg="del">
        <pc:chgData name="Nabila Nishat Raisa" userId="11c5156f-a39f-48fb-be02-f6448c41fb2a" providerId="ADAL" clId="{AC7945B7-23D9-4948-B2D0-0E90F98F308D}" dt="2024-11-13T06:42:27.826" v="30" actId="47"/>
        <pc:sldMkLst>
          <pc:docMk/>
          <pc:sldMk cId="3290707698" sldId="307"/>
        </pc:sldMkLst>
      </pc:sldChg>
      <pc:sldMasterChg chg="delSldLayout">
        <pc:chgData name="Nabila Nishat Raisa" userId="11c5156f-a39f-48fb-be02-f6448c41fb2a" providerId="ADAL" clId="{AC7945B7-23D9-4948-B2D0-0E90F98F308D}" dt="2024-11-13T06:42:16.211" v="29" actId="47"/>
        <pc:sldMasterMkLst>
          <pc:docMk/>
          <pc:sldMasterMk cId="0" sldId="2147483648"/>
        </pc:sldMasterMkLst>
        <pc:sldLayoutChg chg="del">
          <pc:chgData name="Nabila Nishat Raisa" userId="11c5156f-a39f-48fb-be02-f6448c41fb2a" providerId="ADAL" clId="{AC7945B7-23D9-4948-B2D0-0E90F98F308D}" dt="2024-11-13T06:42:16.211" v="29" actId="47"/>
          <pc:sldLayoutMkLst>
            <pc:docMk/>
            <pc:sldMasterMk cId="0" sldId="2147483648"/>
            <pc:sldLayoutMk cId="1544000143" sldId="2147483662"/>
          </pc:sldLayoutMkLst>
        </pc:sldLayoutChg>
      </pc:sldMasterChg>
    </pc:docChg>
  </pc:docChgLst>
  <pc:docChgLst>
    <pc:chgData name="Nabila Nishat Raisa" userId="11c5156f-a39f-48fb-be02-f6448c41fb2a" providerId="ADAL" clId="{4EE213FE-E849-407A-B0AB-C62E42678DA3}"/>
    <pc:docChg chg="undo redo custSel addSld delSld modSld sldOrd">
      <pc:chgData name="Nabila Nishat Raisa" userId="11c5156f-a39f-48fb-be02-f6448c41fb2a" providerId="ADAL" clId="{4EE213FE-E849-407A-B0AB-C62E42678DA3}" dt="2024-12-04T07:09:23.750" v="1375" actId="20577"/>
      <pc:docMkLst>
        <pc:docMk/>
      </pc:docMkLst>
      <pc:sldChg chg="modSp add mod ord">
        <pc:chgData name="Nabila Nishat Raisa" userId="11c5156f-a39f-48fb-be02-f6448c41fb2a" providerId="ADAL" clId="{4EE213FE-E849-407A-B0AB-C62E42678DA3}" dt="2024-12-04T06:42:11.872" v="431" actId="20577"/>
        <pc:sldMkLst>
          <pc:docMk/>
          <pc:sldMk cId="0" sldId="263"/>
        </pc:sldMkLst>
        <pc:spChg chg="mod">
          <ac:chgData name="Nabila Nishat Raisa" userId="11c5156f-a39f-48fb-be02-f6448c41fb2a" providerId="ADAL" clId="{4EE213FE-E849-407A-B0AB-C62E42678DA3}" dt="2024-12-04T06:33:51.238" v="29" actId="14100"/>
          <ac:spMkLst>
            <pc:docMk/>
            <pc:sldMk cId="0" sldId="263"/>
            <ac:spMk id="3" creationId="{00000000-0000-0000-0000-000000000000}"/>
          </ac:spMkLst>
        </pc:spChg>
        <pc:spChg chg="mod">
          <ac:chgData name="Nabila Nishat Raisa" userId="11c5156f-a39f-48fb-be02-f6448c41fb2a" providerId="ADAL" clId="{4EE213FE-E849-407A-B0AB-C62E42678DA3}" dt="2024-12-04T06:41:26.632" v="301" actId="20577"/>
          <ac:spMkLst>
            <pc:docMk/>
            <pc:sldMk cId="0" sldId="263"/>
            <ac:spMk id="16" creationId="{00000000-0000-0000-0000-000000000000}"/>
          </ac:spMkLst>
        </pc:spChg>
        <pc:spChg chg="mod">
          <ac:chgData name="Nabila Nishat Raisa" userId="11c5156f-a39f-48fb-be02-f6448c41fb2a" providerId="ADAL" clId="{4EE213FE-E849-407A-B0AB-C62E42678DA3}" dt="2024-12-04T06:41:54.644" v="341" actId="20577"/>
          <ac:spMkLst>
            <pc:docMk/>
            <pc:sldMk cId="0" sldId="263"/>
            <ac:spMk id="17" creationId="{00000000-0000-0000-0000-000000000000}"/>
          </ac:spMkLst>
        </pc:spChg>
        <pc:spChg chg="mod">
          <ac:chgData name="Nabila Nishat Raisa" userId="11c5156f-a39f-48fb-be02-f6448c41fb2a" providerId="ADAL" clId="{4EE213FE-E849-407A-B0AB-C62E42678DA3}" dt="2024-12-04T06:41:38.786" v="336" actId="20577"/>
          <ac:spMkLst>
            <pc:docMk/>
            <pc:sldMk cId="0" sldId="263"/>
            <ac:spMk id="18" creationId="{00000000-0000-0000-0000-000000000000}"/>
          </ac:spMkLst>
        </pc:spChg>
        <pc:spChg chg="mod">
          <ac:chgData name="Nabila Nishat Raisa" userId="11c5156f-a39f-48fb-be02-f6448c41fb2a" providerId="ADAL" clId="{4EE213FE-E849-407A-B0AB-C62E42678DA3}" dt="2024-12-04T06:42:11.872" v="431" actId="20577"/>
          <ac:spMkLst>
            <pc:docMk/>
            <pc:sldMk cId="0" sldId="263"/>
            <ac:spMk id="27" creationId="{00000000-0000-0000-0000-000000000000}"/>
          </ac:spMkLst>
        </pc:spChg>
        <pc:grpChg chg="mod">
          <ac:chgData name="Nabila Nishat Raisa" userId="11c5156f-a39f-48fb-be02-f6448c41fb2a" providerId="ADAL" clId="{4EE213FE-E849-407A-B0AB-C62E42678DA3}" dt="2024-12-04T06:41:48.503" v="340" actId="14100"/>
          <ac:grpSpMkLst>
            <pc:docMk/>
            <pc:sldMk cId="0" sldId="263"/>
            <ac:grpSpMk id="13" creationId="{00000000-0000-0000-0000-000000000000}"/>
          </ac:grpSpMkLst>
        </pc:grpChg>
        <pc:picChg chg="mod modCrop">
          <ac:chgData name="Nabila Nishat Raisa" userId="11c5156f-a39f-48fb-be02-f6448c41fb2a" providerId="ADAL" clId="{4EE213FE-E849-407A-B0AB-C62E42678DA3}" dt="2024-12-04T06:33:38.828" v="6" actId="1076"/>
          <ac:picMkLst>
            <pc:docMk/>
            <pc:sldMk cId="0" sldId="263"/>
            <ac:picMk id="29" creationId="{0E1D97C6-150F-4A1D-FD98-C6C1B8C1E5F9}"/>
          </ac:picMkLst>
        </pc:picChg>
      </pc:sldChg>
      <pc:sldChg chg="addSp delSp modSp mod">
        <pc:chgData name="Nabila Nishat Raisa" userId="11c5156f-a39f-48fb-be02-f6448c41fb2a" providerId="ADAL" clId="{4EE213FE-E849-407A-B0AB-C62E42678DA3}" dt="2024-12-04T06:40:38.518" v="272" actId="1038"/>
        <pc:sldMkLst>
          <pc:docMk/>
          <pc:sldMk cId="0" sldId="276"/>
        </pc:sldMkLst>
        <pc:spChg chg="add del mod">
          <ac:chgData name="Nabila Nishat Raisa" userId="11c5156f-a39f-48fb-be02-f6448c41fb2a" providerId="ADAL" clId="{4EE213FE-E849-407A-B0AB-C62E42678DA3}" dt="2024-12-04T06:37:15.214" v="104" actId="478"/>
          <ac:spMkLst>
            <pc:docMk/>
            <pc:sldMk cId="0" sldId="276"/>
            <ac:spMk id="3" creationId="{FEA6463C-6E6F-3A4E-E9A0-1890D771480C}"/>
          </ac:spMkLst>
        </pc:spChg>
        <pc:spChg chg="add del">
          <ac:chgData name="Nabila Nishat Raisa" userId="11c5156f-a39f-48fb-be02-f6448c41fb2a" providerId="ADAL" clId="{4EE213FE-E849-407A-B0AB-C62E42678DA3}" dt="2024-12-04T06:37:16.269" v="105" actId="478"/>
          <ac:spMkLst>
            <pc:docMk/>
            <pc:sldMk cId="0" sldId="276"/>
            <ac:spMk id="4" creationId="{1FC23F44-1AD8-B50D-5DE3-975AF80E9BCA}"/>
          </ac:spMkLst>
        </pc:spChg>
        <pc:spChg chg="mod ord">
          <ac:chgData name="Nabila Nishat Raisa" userId="11c5156f-a39f-48fb-be02-f6448c41fb2a" providerId="ADAL" clId="{4EE213FE-E849-407A-B0AB-C62E42678DA3}" dt="2024-12-04T06:39:48.506" v="248" actId="207"/>
          <ac:spMkLst>
            <pc:docMk/>
            <pc:sldMk cId="0" sldId="276"/>
            <ac:spMk id="5" creationId="{3AA8E1FD-A73F-5C7F-F9E9-A5E2CF3DBC38}"/>
          </ac:spMkLst>
        </pc:spChg>
        <pc:spChg chg="add del mod">
          <ac:chgData name="Nabila Nishat Raisa" userId="11c5156f-a39f-48fb-be02-f6448c41fb2a" providerId="ADAL" clId="{4EE213FE-E849-407A-B0AB-C62E42678DA3}" dt="2024-12-04T06:37:15.214" v="104" actId="478"/>
          <ac:spMkLst>
            <pc:docMk/>
            <pc:sldMk cId="0" sldId="276"/>
            <ac:spMk id="7" creationId="{9796E69E-88AD-C458-99AE-174261C0FCD3}"/>
          </ac:spMkLst>
        </pc:spChg>
        <pc:spChg chg="add del mod">
          <ac:chgData name="Nabila Nishat Raisa" userId="11c5156f-a39f-48fb-be02-f6448c41fb2a" providerId="ADAL" clId="{4EE213FE-E849-407A-B0AB-C62E42678DA3}" dt="2024-12-04T06:37:15.214" v="104" actId="478"/>
          <ac:spMkLst>
            <pc:docMk/>
            <pc:sldMk cId="0" sldId="276"/>
            <ac:spMk id="9" creationId="{C65EDEB8-273B-6D0A-74C9-B7F15D4799C7}"/>
          </ac:spMkLst>
        </pc:spChg>
        <pc:spChg chg="add del mod">
          <ac:chgData name="Nabila Nishat Raisa" userId="11c5156f-a39f-48fb-be02-f6448c41fb2a" providerId="ADAL" clId="{4EE213FE-E849-407A-B0AB-C62E42678DA3}" dt="2024-12-04T06:37:15.214" v="104" actId="478"/>
          <ac:spMkLst>
            <pc:docMk/>
            <pc:sldMk cId="0" sldId="276"/>
            <ac:spMk id="11" creationId="{9820764B-2C7E-A12D-E3DF-5F040BC4D3AD}"/>
          </ac:spMkLst>
        </pc:spChg>
        <pc:spChg chg="add del mod">
          <ac:chgData name="Nabila Nishat Raisa" userId="11c5156f-a39f-48fb-be02-f6448c41fb2a" providerId="ADAL" clId="{4EE213FE-E849-407A-B0AB-C62E42678DA3}" dt="2024-12-04T06:37:15.214" v="104" actId="478"/>
          <ac:spMkLst>
            <pc:docMk/>
            <pc:sldMk cId="0" sldId="276"/>
            <ac:spMk id="13" creationId="{B25F1FAE-3E4A-7B18-4A4F-EB862920C928}"/>
          </ac:spMkLst>
        </pc:spChg>
        <pc:spChg chg="add del mod">
          <ac:chgData name="Nabila Nishat Raisa" userId="11c5156f-a39f-48fb-be02-f6448c41fb2a" providerId="ADAL" clId="{4EE213FE-E849-407A-B0AB-C62E42678DA3}" dt="2024-12-04T06:37:15.214" v="104" actId="478"/>
          <ac:spMkLst>
            <pc:docMk/>
            <pc:sldMk cId="0" sldId="276"/>
            <ac:spMk id="15" creationId="{D5360A8F-9ACA-11B2-F4F1-093DDE399B8B}"/>
          </ac:spMkLst>
        </pc:spChg>
        <pc:spChg chg="add del mod">
          <ac:chgData name="Nabila Nishat Raisa" userId="11c5156f-a39f-48fb-be02-f6448c41fb2a" providerId="ADAL" clId="{4EE213FE-E849-407A-B0AB-C62E42678DA3}" dt="2024-12-04T06:37:15.214" v="104" actId="478"/>
          <ac:spMkLst>
            <pc:docMk/>
            <pc:sldMk cId="0" sldId="276"/>
            <ac:spMk id="17" creationId="{9EF4F389-3C54-E34C-2915-06A246D6A57A}"/>
          </ac:spMkLst>
        </pc:spChg>
        <pc:spChg chg="add del mod">
          <ac:chgData name="Nabila Nishat Raisa" userId="11c5156f-a39f-48fb-be02-f6448c41fb2a" providerId="ADAL" clId="{4EE213FE-E849-407A-B0AB-C62E42678DA3}" dt="2024-12-04T06:37:15.214" v="104" actId="478"/>
          <ac:spMkLst>
            <pc:docMk/>
            <pc:sldMk cId="0" sldId="276"/>
            <ac:spMk id="19" creationId="{76CF1FDC-330D-5E22-1C53-CDAB5D00010E}"/>
          </ac:spMkLst>
        </pc:spChg>
        <pc:spChg chg="add del mod">
          <ac:chgData name="Nabila Nishat Raisa" userId="11c5156f-a39f-48fb-be02-f6448c41fb2a" providerId="ADAL" clId="{4EE213FE-E849-407A-B0AB-C62E42678DA3}" dt="2024-12-04T06:37:15.214" v="104" actId="478"/>
          <ac:spMkLst>
            <pc:docMk/>
            <pc:sldMk cId="0" sldId="276"/>
            <ac:spMk id="21" creationId="{444843DA-D945-4F15-0055-FE4CBA6FECE2}"/>
          </ac:spMkLst>
        </pc:spChg>
        <pc:spChg chg="add del mod">
          <ac:chgData name="Nabila Nishat Raisa" userId="11c5156f-a39f-48fb-be02-f6448c41fb2a" providerId="ADAL" clId="{4EE213FE-E849-407A-B0AB-C62E42678DA3}" dt="2024-12-04T06:37:15.214" v="104" actId="478"/>
          <ac:spMkLst>
            <pc:docMk/>
            <pc:sldMk cId="0" sldId="276"/>
            <ac:spMk id="23" creationId="{6F022027-68D7-7141-756E-8F2E63844573}"/>
          </ac:spMkLst>
        </pc:spChg>
        <pc:spChg chg="add del mod">
          <ac:chgData name="Nabila Nishat Raisa" userId="11c5156f-a39f-48fb-be02-f6448c41fb2a" providerId="ADAL" clId="{4EE213FE-E849-407A-B0AB-C62E42678DA3}" dt="2024-12-04T06:37:15.214" v="104" actId="478"/>
          <ac:spMkLst>
            <pc:docMk/>
            <pc:sldMk cId="0" sldId="276"/>
            <ac:spMk id="25" creationId="{19B8C775-1DB4-31AC-8A78-9EAC3BEF79E6}"/>
          </ac:spMkLst>
        </pc:spChg>
        <pc:spChg chg="add del mod">
          <ac:chgData name="Nabila Nishat Raisa" userId="11c5156f-a39f-48fb-be02-f6448c41fb2a" providerId="ADAL" clId="{4EE213FE-E849-407A-B0AB-C62E42678DA3}" dt="2024-12-04T06:37:15.214" v="104" actId="478"/>
          <ac:spMkLst>
            <pc:docMk/>
            <pc:sldMk cId="0" sldId="276"/>
            <ac:spMk id="27" creationId="{3B9C685D-6A02-6556-0607-3AA59AA18322}"/>
          </ac:spMkLst>
        </pc:spChg>
        <pc:spChg chg="add del mod">
          <ac:chgData name="Nabila Nishat Raisa" userId="11c5156f-a39f-48fb-be02-f6448c41fb2a" providerId="ADAL" clId="{4EE213FE-E849-407A-B0AB-C62E42678DA3}" dt="2024-12-04T06:37:20.840" v="106" actId="478"/>
          <ac:spMkLst>
            <pc:docMk/>
            <pc:sldMk cId="0" sldId="276"/>
            <ac:spMk id="29" creationId="{4BF6B754-E1F0-B547-BA9F-E01BCDB7CD7E}"/>
          </ac:spMkLst>
        </pc:spChg>
        <pc:spChg chg="add del mod">
          <ac:chgData name="Nabila Nishat Raisa" userId="11c5156f-a39f-48fb-be02-f6448c41fb2a" providerId="ADAL" clId="{4EE213FE-E849-407A-B0AB-C62E42678DA3}" dt="2024-12-04T06:40:32.552" v="266" actId="554"/>
          <ac:spMkLst>
            <pc:docMk/>
            <pc:sldMk cId="0" sldId="276"/>
            <ac:spMk id="31" creationId="{FE9A98CE-D1F2-9674-4B56-C62F7689CE87}"/>
          </ac:spMkLst>
        </pc:spChg>
        <pc:spChg chg="add del mod">
          <ac:chgData name="Nabila Nishat Raisa" userId="11c5156f-a39f-48fb-be02-f6448c41fb2a" providerId="ADAL" clId="{4EE213FE-E849-407A-B0AB-C62E42678DA3}" dt="2024-12-04T06:37:20.840" v="106" actId="478"/>
          <ac:spMkLst>
            <pc:docMk/>
            <pc:sldMk cId="0" sldId="276"/>
            <ac:spMk id="33" creationId="{A3F39FB3-6757-BE99-ABDC-C75499C4E029}"/>
          </ac:spMkLst>
        </pc:spChg>
        <pc:spChg chg="add del mod">
          <ac:chgData name="Nabila Nishat Raisa" userId="11c5156f-a39f-48fb-be02-f6448c41fb2a" providerId="ADAL" clId="{4EE213FE-E849-407A-B0AB-C62E42678DA3}" dt="2024-12-04T06:37:20.840" v="106" actId="478"/>
          <ac:spMkLst>
            <pc:docMk/>
            <pc:sldMk cId="0" sldId="276"/>
            <ac:spMk id="35" creationId="{15356D05-7C78-0905-B7FC-7047DB14C9AA}"/>
          </ac:spMkLst>
        </pc:spChg>
        <pc:spChg chg="add del mod">
          <ac:chgData name="Nabila Nishat Raisa" userId="11c5156f-a39f-48fb-be02-f6448c41fb2a" providerId="ADAL" clId="{4EE213FE-E849-407A-B0AB-C62E42678DA3}" dt="2024-12-04T06:37:20.840" v="106" actId="478"/>
          <ac:spMkLst>
            <pc:docMk/>
            <pc:sldMk cId="0" sldId="276"/>
            <ac:spMk id="37" creationId="{E94E7872-7066-7090-D47C-76E87E1C24BD}"/>
          </ac:spMkLst>
        </pc:spChg>
        <pc:spChg chg="add del mod">
          <ac:chgData name="Nabila Nishat Raisa" userId="11c5156f-a39f-48fb-be02-f6448c41fb2a" providerId="ADAL" clId="{4EE213FE-E849-407A-B0AB-C62E42678DA3}" dt="2024-12-04T06:37:20.840" v="106" actId="478"/>
          <ac:spMkLst>
            <pc:docMk/>
            <pc:sldMk cId="0" sldId="276"/>
            <ac:spMk id="39" creationId="{EADA0885-7250-2BE3-172C-8102F0144D4F}"/>
          </ac:spMkLst>
        </pc:spChg>
        <pc:spChg chg="add del mod">
          <ac:chgData name="Nabila Nishat Raisa" userId="11c5156f-a39f-48fb-be02-f6448c41fb2a" providerId="ADAL" clId="{4EE213FE-E849-407A-B0AB-C62E42678DA3}" dt="2024-12-04T06:37:34.421" v="112" actId="478"/>
          <ac:spMkLst>
            <pc:docMk/>
            <pc:sldMk cId="0" sldId="276"/>
            <ac:spMk id="41" creationId="{FFB32DFA-C28C-24A6-6B0D-2DA3559A48BB}"/>
          </ac:spMkLst>
        </pc:spChg>
        <pc:spChg chg="add del mod">
          <ac:chgData name="Nabila Nishat Raisa" userId="11c5156f-a39f-48fb-be02-f6448c41fb2a" providerId="ADAL" clId="{4EE213FE-E849-407A-B0AB-C62E42678DA3}" dt="2024-12-04T06:37:20.840" v="106" actId="478"/>
          <ac:spMkLst>
            <pc:docMk/>
            <pc:sldMk cId="0" sldId="276"/>
            <ac:spMk id="43" creationId="{8E3A3785-AD78-FE9B-ADC7-D60396F18401}"/>
          </ac:spMkLst>
        </pc:spChg>
        <pc:spChg chg="add del mod">
          <ac:chgData name="Nabila Nishat Raisa" userId="11c5156f-a39f-48fb-be02-f6448c41fb2a" providerId="ADAL" clId="{4EE213FE-E849-407A-B0AB-C62E42678DA3}" dt="2024-12-04T06:37:20.840" v="106" actId="478"/>
          <ac:spMkLst>
            <pc:docMk/>
            <pc:sldMk cId="0" sldId="276"/>
            <ac:spMk id="45" creationId="{D1EFB5A9-E6D7-BA0F-A035-D4A0F8D0856C}"/>
          </ac:spMkLst>
        </pc:spChg>
        <pc:spChg chg="add del mod">
          <ac:chgData name="Nabila Nishat Raisa" userId="11c5156f-a39f-48fb-be02-f6448c41fb2a" providerId="ADAL" clId="{4EE213FE-E849-407A-B0AB-C62E42678DA3}" dt="2024-12-04T06:37:20.840" v="106" actId="478"/>
          <ac:spMkLst>
            <pc:docMk/>
            <pc:sldMk cId="0" sldId="276"/>
            <ac:spMk id="47" creationId="{78241C63-4A63-4B5F-C0E2-316B108F67F5}"/>
          </ac:spMkLst>
        </pc:spChg>
        <pc:spChg chg="add del mod">
          <ac:chgData name="Nabila Nishat Raisa" userId="11c5156f-a39f-48fb-be02-f6448c41fb2a" providerId="ADAL" clId="{4EE213FE-E849-407A-B0AB-C62E42678DA3}" dt="2024-12-04T06:37:20.840" v="106" actId="478"/>
          <ac:spMkLst>
            <pc:docMk/>
            <pc:sldMk cId="0" sldId="276"/>
            <ac:spMk id="49" creationId="{D7B7C996-4788-A3B5-9025-847A7B9EB899}"/>
          </ac:spMkLst>
        </pc:spChg>
        <pc:spChg chg="add del mod">
          <ac:chgData name="Nabila Nishat Raisa" userId="11c5156f-a39f-48fb-be02-f6448c41fb2a" providerId="ADAL" clId="{4EE213FE-E849-407A-B0AB-C62E42678DA3}" dt="2024-12-04T06:37:20.840" v="106" actId="478"/>
          <ac:spMkLst>
            <pc:docMk/>
            <pc:sldMk cId="0" sldId="276"/>
            <ac:spMk id="51" creationId="{9FF566D3-C89E-F833-70A5-8F713A3D8475}"/>
          </ac:spMkLst>
        </pc:spChg>
        <pc:spChg chg="add mod">
          <ac:chgData name="Nabila Nishat Raisa" userId="11c5156f-a39f-48fb-be02-f6448c41fb2a" providerId="ADAL" clId="{4EE213FE-E849-407A-B0AB-C62E42678DA3}" dt="2024-12-04T06:37:26.313" v="108"/>
          <ac:spMkLst>
            <pc:docMk/>
            <pc:sldMk cId="0" sldId="276"/>
            <ac:spMk id="52" creationId="{6A9CC172-CA53-2FE8-A948-DFEF5E13974C}"/>
          </ac:spMkLst>
        </pc:spChg>
        <pc:spChg chg="add mod">
          <ac:chgData name="Nabila Nishat Raisa" userId="11c5156f-a39f-48fb-be02-f6448c41fb2a" providerId="ADAL" clId="{4EE213FE-E849-407A-B0AB-C62E42678DA3}" dt="2024-12-04T06:40:38.518" v="272" actId="1038"/>
          <ac:spMkLst>
            <pc:docMk/>
            <pc:sldMk cId="0" sldId="276"/>
            <ac:spMk id="53" creationId="{2AEB64E0-946E-65DB-988C-F8D5C1F42667}"/>
          </ac:spMkLst>
        </pc:spChg>
        <pc:spChg chg="add mod ord">
          <ac:chgData name="Nabila Nishat Raisa" userId="11c5156f-a39f-48fb-be02-f6448c41fb2a" providerId="ADAL" clId="{4EE213FE-E849-407A-B0AB-C62E42678DA3}" dt="2024-12-04T06:39:43.148" v="246" actId="14100"/>
          <ac:spMkLst>
            <pc:docMk/>
            <pc:sldMk cId="0" sldId="276"/>
            <ac:spMk id="54" creationId="{74B473E9-9DB3-B912-6FAE-547D611B4AFB}"/>
          </ac:spMkLst>
        </pc:spChg>
        <pc:spChg chg="add del">
          <ac:chgData name="Nabila Nishat Raisa" userId="11c5156f-a39f-48fb-be02-f6448c41fb2a" providerId="ADAL" clId="{4EE213FE-E849-407A-B0AB-C62E42678DA3}" dt="2024-12-04T06:37:16.269" v="105" actId="478"/>
          <ac:spMkLst>
            <pc:docMk/>
            <pc:sldMk cId="0" sldId="276"/>
            <ac:spMk id="391"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2"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3"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4"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5"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6"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7"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8"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399"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400"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401" creationId="{00000000-0000-0000-0000-000000000000}"/>
          </ac:spMkLst>
        </pc:spChg>
        <pc:spChg chg="add del">
          <ac:chgData name="Nabila Nishat Raisa" userId="11c5156f-a39f-48fb-be02-f6448c41fb2a" providerId="ADAL" clId="{4EE213FE-E849-407A-B0AB-C62E42678DA3}" dt="2024-12-04T06:37:16.269" v="105" actId="478"/>
          <ac:spMkLst>
            <pc:docMk/>
            <pc:sldMk cId="0" sldId="276"/>
            <ac:spMk id="402" creationId="{00000000-0000-0000-0000-000000000000}"/>
          </ac:spMkLst>
        </pc:spChg>
      </pc:sldChg>
      <pc:sldChg chg="addSp delSp del mod">
        <pc:chgData name="Nabila Nishat Raisa" userId="11c5156f-a39f-48fb-be02-f6448c41fb2a" providerId="ADAL" clId="{4EE213FE-E849-407A-B0AB-C62E42678DA3}" dt="2024-12-04T07:03:42.910" v="1152" actId="47"/>
        <pc:sldMkLst>
          <pc:docMk/>
          <pc:sldMk cId="27033377" sldId="302"/>
        </pc:sldMkLst>
        <pc:picChg chg="add del">
          <ac:chgData name="Nabila Nishat Raisa" userId="11c5156f-a39f-48fb-be02-f6448c41fb2a" providerId="ADAL" clId="{4EE213FE-E849-407A-B0AB-C62E42678DA3}" dt="2024-12-04T07:03:24.076" v="1147" actId="21"/>
          <ac:picMkLst>
            <pc:docMk/>
            <pc:sldMk cId="27033377" sldId="302"/>
            <ac:picMk id="3" creationId="{1417BCDE-AFCA-5AF3-A9DF-9D79FAF58989}"/>
          </ac:picMkLst>
        </pc:picChg>
      </pc:sldChg>
      <pc:sldChg chg="modSp add del mod">
        <pc:chgData name="Nabila Nishat Raisa" userId="11c5156f-a39f-48fb-be02-f6448c41fb2a" providerId="ADAL" clId="{4EE213FE-E849-407A-B0AB-C62E42678DA3}" dt="2024-12-04T06:48:06.664" v="513" actId="47"/>
        <pc:sldMkLst>
          <pc:docMk/>
          <pc:sldMk cId="1329240945" sldId="304"/>
        </pc:sldMkLst>
        <pc:graphicFrameChg chg="modGraphic">
          <ac:chgData name="Nabila Nishat Raisa" userId="11c5156f-a39f-48fb-be02-f6448c41fb2a" providerId="ADAL" clId="{4EE213FE-E849-407A-B0AB-C62E42678DA3}" dt="2024-12-04T06:47:48.379" v="512" actId="404"/>
          <ac:graphicFrameMkLst>
            <pc:docMk/>
            <pc:sldMk cId="1329240945" sldId="304"/>
            <ac:graphicFrameMk id="2" creationId="{E7A05747-8D07-A3E3-2C00-E95618D5C7C0}"/>
          </ac:graphicFrameMkLst>
        </pc:graphicFrameChg>
      </pc:sldChg>
      <pc:sldChg chg="add del">
        <pc:chgData name="Nabila Nishat Raisa" userId="11c5156f-a39f-48fb-be02-f6448c41fb2a" providerId="ADAL" clId="{4EE213FE-E849-407A-B0AB-C62E42678DA3}" dt="2024-12-04T06:47:07.561" v="499" actId="47"/>
        <pc:sldMkLst>
          <pc:docMk/>
          <pc:sldMk cId="541495589" sldId="305"/>
        </pc:sldMkLst>
      </pc:sldChg>
      <pc:sldChg chg="modSp add del mod">
        <pc:chgData name="Nabila Nishat Raisa" userId="11c5156f-a39f-48fb-be02-f6448c41fb2a" providerId="ADAL" clId="{4EE213FE-E849-407A-B0AB-C62E42678DA3}" dt="2024-12-04T06:48:06.664" v="513" actId="47"/>
        <pc:sldMkLst>
          <pc:docMk/>
          <pc:sldMk cId="3114991736" sldId="306"/>
        </pc:sldMkLst>
        <pc:graphicFrameChg chg="mod modGraphic">
          <ac:chgData name="Nabila Nishat Raisa" userId="11c5156f-a39f-48fb-be02-f6448c41fb2a" providerId="ADAL" clId="{4EE213FE-E849-407A-B0AB-C62E42678DA3}" dt="2024-12-04T06:47:33.688" v="509" actId="403"/>
          <ac:graphicFrameMkLst>
            <pc:docMk/>
            <pc:sldMk cId="3114991736" sldId="306"/>
            <ac:graphicFrameMk id="2" creationId="{8B3BE020-A8B7-A641-BD15-E2C4A03697E1}"/>
          </ac:graphicFrameMkLst>
        </pc:graphicFrameChg>
      </pc:sldChg>
      <pc:sldChg chg="addSp delSp modSp add mod">
        <pc:chgData name="Nabila Nishat Raisa" userId="11c5156f-a39f-48fb-be02-f6448c41fb2a" providerId="ADAL" clId="{4EE213FE-E849-407A-B0AB-C62E42678DA3}" dt="2024-12-04T06:50:16.466" v="566"/>
        <pc:sldMkLst>
          <pc:docMk/>
          <pc:sldMk cId="3370028726" sldId="307"/>
        </pc:sldMkLst>
        <pc:spChg chg="mod">
          <ac:chgData name="Nabila Nishat Raisa" userId="11c5156f-a39f-48fb-be02-f6448c41fb2a" providerId="ADAL" clId="{4EE213FE-E849-407A-B0AB-C62E42678DA3}" dt="2024-12-04T06:48:38.751" v="539" actId="20577"/>
          <ac:spMkLst>
            <pc:docMk/>
            <pc:sldMk cId="3370028726" sldId="307"/>
            <ac:spMk id="3" creationId="{00000000-0000-0000-0000-000000000000}"/>
          </ac:spMkLst>
        </pc:spChg>
        <pc:spChg chg="add del mod">
          <ac:chgData name="Nabila Nishat Raisa" userId="11c5156f-a39f-48fb-be02-f6448c41fb2a" providerId="ADAL" clId="{4EE213FE-E849-407A-B0AB-C62E42678DA3}" dt="2024-12-04T06:50:16.466" v="566"/>
          <ac:spMkLst>
            <pc:docMk/>
            <pc:sldMk cId="3370028726" sldId="307"/>
            <ac:spMk id="5" creationId="{77574E70-EFCA-4798-1C58-A1494B4E8D67}"/>
          </ac:spMkLst>
        </pc:spChg>
        <pc:spChg chg="mod">
          <ac:chgData name="Nabila Nishat Raisa" userId="11c5156f-a39f-48fb-be02-f6448c41fb2a" providerId="ADAL" clId="{4EE213FE-E849-407A-B0AB-C62E42678DA3}" dt="2024-12-04T06:50:06.952" v="564" actId="404"/>
          <ac:spMkLst>
            <pc:docMk/>
            <pc:sldMk cId="3370028726" sldId="307"/>
            <ac:spMk id="16" creationId="{00000000-0000-0000-0000-000000000000}"/>
          </ac:spMkLst>
        </pc:spChg>
        <pc:spChg chg="del mod">
          <ac:chgData name="Nabila Nishat Raisa" userId="11c5156f-a39f-48fb-be02-f6448c41fb2a" providerId="ADAL" clId="{4EE213FE-E849-407A-B0AB-C62E42678DA3}" dt="2024-12-04T06:49:09.367" v="550" actId="478"/>
          <ac:spMkLst>
            <pc:docMk/>
            <pc:sldMk cId="3370028726" sldId="307"/>
            <ac:spMk id="27" creationId="{00000000-0000-0000-0000-000000000000}"/>
          </ac:spMkLst>
        </pc:spChg>
        <pc:grpChg chg="mod">
          <ac:chgData name="Nabila Nishat Raisa" userId="11c5156f-a39f-48fb-be02-f6448c41fb2a" providerId="ADAL" clId="{4EE213FE-E849-407A-B0AB-C62E42678DA3}" dt="2024-12-04T06:49:22.938" v="554" actId="14100"/>
          <ac:grpSpMkLst>
            <pc:docMk/>
            <pc:sldMk cId="3370028726" sldId="307"/>
            <ac:grpSpMk id="7" creationId="{00000000-0000-0000-0000-000000000000}"/>
          </ac:grpSpMkLst>
        </pc:grpChg>
        <pc:picChg chg="add mod">
          <ac:chgData name="Nabila Nishat Raisa" userId="11c5156f-a39f-48fb-be02-f6448c41fb2a" providerId="ADAL" clId="{4EE213FE-E849-407A-B0AB-C62E42678DA3}" dt="2024-12-04T06:49:04.550" v="548" actId="1076"/>
          <ac:picMkLst>
            <pc:docMk/>
            <pc:sldMk cId="3370028726" sldId="307"/>
            <ac:picMk id="4" creationId="{8DD4A23C-E76A-40EF-8244-4C41F92EA9D3}"/>
          </ac:picMkLst>
        </pc:picChg>
        <pc:picChg chg="del mod">
          <ac:chgData name="Nabila Nishat Raisa" userId="11c5156f-a39f-48fb-be02-f6448c41fb2a" providerId="ADAL" clId="{4EE213FE-E849-407A-B0AB-C62E42678DA3}" dt="2024-12-04T06:48:52.193" v="542" actId="478"/>
          <ac:picMkLst>
            <pc:docMk/>
            <pc:sldMk cId="3370028726" sldId="307"/>
            <ac:picMk id="29" creationId="{0E1D97C6-150F-4A1D-FD98-C6C1B8C1E5F9}"/>
          </ac:picMkLst>
        </pc:picChg>
      </pc:sldChg>
      <pc:sldChg chg="add del">
        <pc:chgData name="Nabila Nishat Raisa" userId="11c5156f-a39f-48fb-be02-f6448c41fb2a" providerId="ADAL" clId="{4EE213FE-E849-407A-B0AB-C62E42678DA3}" dt="2024-12-04T06:58:42.442" v="1045" actId="47"/>
        <pc:sldMkLst>
          <pc:docMk/>
          <pc:sldMk cId="56197999" sldId="308"/>
        </pc:sldMkLst>
      </pc:sldChg>
      <pc:sldChg chg="add del">
        <pc:chgData name="Nabila Nishat Raisa" userId="11c5156f-a39f-48fb-be02-f6448c41fb2a" providerId="ADAL" clId="{4EE213FE-E849-407A-B0AB-C62E42678DA3}" dt="2024-12-04T06:58:42.442" v="1045" actId="47"/>
        <pc:sldMkLst>
          <pc:docMk/>
          <pc:sldMk cId="3290707698" sldId="309"/>
        </pc:sldMkLst>
      </pc:sldChg>
      <pc:sldChg chg="add del">
        <pc:chgData name="Nabila Nishat Raisa" userId="11c5156f-a39f-48fb-be02-f6448c41fb2a" providerId="ADAL" clId="{4EE213FE-E849-407A-B0AB-C62E42678DA3}" dt="2024-12-04T06:36:23.781" v="70" actId="47"/>
        <pc:sldMkLst>
          <pc:docMk/>
          <pc:sldMk cId="153980040" sldId="310"/>
        </pc:sldMkLst>
      </pc:sldChg>
      <pc:sldChg chg="add del setBg">
        <pc:chgData name="Nabila Nishat Raisa" userId="11c5156f-a39f-48fb-be02-f6448c41fb2a" providerId="ADAL" clId="{4EE213FE-E849-407A-B0AB-C62E42678DA3}" dt="2024-12-04T06:58:49.271" v="1046" actId="47"/>
        <pc:sldMkLst>
          <pc:docMk/>
          <pc:sldMk cId="0" sldId="311"/>
        </pc:sldMkLst>
      </pc:sldChg>
      <pc:sldChg chg="addSp delSp modSp add mod ord">
        <pc:chgData name="Nabila Nishat Raisa" userId="11c5156f-a39f-48fb-be02-f6448c41fb2a" providerId="ADAL" clId="{4EE213FE-E849-407A-B0AB-C62E42678DA3}" dt="2024-12-04T07:09:23.750" v="1375" actId="20577"/>
        <pc:sldMkLst>
          <pc:docMk/>
          <pc:sldMk cId="3069431282" sldId="312"/>
        </pc:sldMkLst>
        <pc:spChg chg="add">
          <ac:chgData name="Nabila Nishat Raisa" userId="11c5156f-a39f-48fb-be02-f6448c41fb2a" providerId="ADAL" clId="{4EE213FE-E849-407A-B0AB-C62E42678DA3}" dt="2024-12-04T06:35:04.080" v="40"/>
          <ac:spMkLst>
            <pc:docMk/>
            <pc:sldMk cId="3069431282" sldId="312"/>
            <ac:spMk id="2" creationId="{AF69AC74-BDB6-DB95-60AE-AE8A487950FD}"/>
          </ac:spMkLst>
        </pc:spChg>
        <pc:spChg chg="add del mod">
          <ac:chgData name="Nabila Nishat Raisa" userId="11c5156f-a39f-48fb-be02-f6448c41fb2a" providerId="ADAL" clId="{4EE213FE-E849-407A-B0AB-C62E42678DA3}" dt="2024-12-04T06:35:31.004" v="69"/>
          <ac:spMkLst>
            <pc:docMk/>
            <pc:sldMk cId="3069431282" sldId="312"/>
            <ac:spMk id="3" creationId="{D4DEC7A0-80E7-7661-92AF-E1E1C7D02ED3}"/>
          </ac:spMkLst>
        </pc:spChg>
        <pc:spChg chg="mod">
          <ac:chgData name="Nabila Nishat Raisa" userId="11c5156f-a39f-48fb-be02-f6448c41fb2a" providerId="ADAL" clId="{4EE213FE-E849-407A-B0AB-C62E42678DA3}" dt="2024-12-04T06:34:29.688" v="39" actId="20577"/>
          <ac:spMkLst>
            <pc:docMk/>
            <pc:sldMk cId="3069431282" sldId="312"/>
            <ac:spMk id="10" creationId="{10405050-87CD-4F6E-F9EA-CDF5B4357094}"/>
          </ac:spMkLst>
        </pc:spChg>
        <pc:spChg chg="mod">
          <ac:chgData name="Nabila Nishat Raisa" userId="11c5156f-a39f-48fb-be02-f6448c41fb2a" providerId="ADAL" clId="{4EE213FE-E849-407A-B0AB-C62E42678DA3}" dt="2024-12-04T07:09:23.750" v="1375" actId="20577"/>
          <ac:spMkLst>
            <pc:docMk/>
            <pc:sldMk cId="3069431282" sldId="312"/>
            <ac:spMk id="11" creationId="{BBF029AC-CD8D-EC46-A370-4B49975B3553}"/>
          </ac:spMkLst>
        </pc:spChg>
      </pc:sldChg>
      <pc:sldChg chg="add">
        <pc:chgData name="Nabila Nishat Raisa" userId="11c5156f-a39f-48fb-be02-f6448c41fb2a" providerId="ADAL" clId="{4EE213FE-E849-407A-B0AB-C62E42678DA3}" dt="2024-12-04T06:36:47.626" v="73" actId="2890"/>
        <pc:sldMkLst>
          <pc:docMk/>
          <pc:sldMk cId="1923695232" sldId="313"/>
        </pc:sldMkLst>
      </pc:sldChg>
      <pc:sldChg chg="add del">
        <pc:chgData name="Nabila Nishat Raisa" userId="11c5156f-a39f-48fb-be02-f6448c41fb2a" providerId="ADAL" clId="{4EE213FE-E849-407A-B0AB-C62E42678DA3}" dt="2024-12-04T06:36:44.602" v="72" actId="2890"/>
        <pc:sldMkLst>
          <pc:docMk/>
          <pc:sldMk cId="2509425867" sldId="313"/>
        </pc:sldMkLst>
      </pc:sldChg>
      <pc:sldChg chg="addSp delSp modSp add del mod ord">
        <pc:chgData name="Nabila Nishat Raisa" userId="11c5156f-a39f-48fb-be02-f6448c41fb2a" providerId="ADAL" clId="{4EE213FE-E849-407A-B0AB-C62E42678DA3}" dt="2024-12-04T06:44:58.844" v="485" actId="47"/>
        <pc:sldMkLst>
          <pc:docMk/>
          <pc:sldMk cId="886181643" sldId="314"/>
        </pc:sldMkLst>
        <pc:spChg chg="add del mod">
          <ac:chgData name="Nabila Nishat Raisa" userId="11c5156f-a39f-48fb-be02-f6448c41fb2a" providerId="ADAL" clId="{4EE213FE-E849-407A-B0AB-C62E42678DA3}" dt="2024-12-04T06:43:01.858" v="462" actId="478"/>
          <ac:spMkLst>
            <pc:docMk/>
            <pc:sldMk cId="886181643" sldId="314"/>
            <ac:spMk id="3" creationId="{963CA646-554C-FE7E-7402-BD16DC0632A2}"/>
          </ac:spMkLst>
        </pc:spChg>
        <pc:spChg chg="mod">
          <ac:chgData name="Nabila Nishat Raisa" userId="11c5156f-a39f-48fb-be02-f6448c41fb2a" providerId="ADAL" clId="{4EE213FE-E849-407A-B0AB-C62E42678DA3}" dt="2024-12-04T06:42:56.079" v="460" actId="20577"/>
          <ac:spMkLst>
            <pc:docMk/>
            <pc:sldMk cId="886181643" sldId="314"/>
            <ac:spMk id="5" creationId="{DC36A8C1-8E70-5A56-9934-85CF4BC84618}"/>
          </ac:spMkLst>
        </pc:spChg>
        <pc:spChg chg="add del mod">
          <ac:chgData name="Nabila Nishat Raisa" userId="11c5156f-a39f-48fb-be02-f6448c41fb2a" providerId="ADAL" clId="{4EE213FE-E849-407A-B0AB-C62E42678DA3}" dt="2024-12-04T06:43:18.803" v="464" actId="478"/>
          <ac:spMkLst>
            <pc:docMk/>
            <pc:sldMk cId="886181643" sldId="314"/>
            <ac:spMk id="7" creationId="{45020237-FFB1-0D69-2736-21428172EF57}"/>
          </ac:spMkLst>
        </pc:spChg>
        <pc:spChg chg="add del mod">
          <ac:chgData name="Nabila Nishat Raisa" userId="11c5156f-a39f-48fb-be02-f6448c41fb2a" providerId="ADAL" clId="{4EE213FE-E849-407A-B0AB-C62E42678DA3}" dt="2024-12-04T06:43:18.803" v="464" actId="478"/>
          <ac:spMkLst>
            <pc:docMk/>
            <pc:sldMk cId="886181643" sldId="314"/>
            <ac:spMk id="9" creationId="{57EEFD0B-1973-7F54-F65D-6F8AA7AF7C4A}"/>
          </ac:spMkLst>
        </pc:spChg>
        <pc:spChg chg="add del mod">
          <ac:chgData name="Nabila Nishat Raisa" userId="11c5156f-a39f-48fb-be02-f6448c41fb2a" providerId="ADAL" clId="{4EE213FE-E849-407A-B0AB-C62E42678DA3}" dt="2024-12-04T06:43:18.803" v="464" actId="478"/>
          <ac:spMkLst>
            <pc:docMk/>
            <pc:sldMk cId="886181643" sldId="314"/>
            <ac:spMk id="11" creationId="{51EFFFE9-60B1-DD6C-1507-98FAC377986B}"/>
          </ac:spMkLst>
        </pc:spChg>
        <pc:spChg chg="add del mod">
          <ac:chgData name="Nabila Nishat Raisa" userId="11c5156f-a39f-48fb-be02-f6448c41fb2a" providerId="ADAL" clId="{4EE213FE-E849-407A-B0AB-C62E42678DA3}" dt="2024-12-04T06:43:18.803" v="464" actId="478"/>
          <ac:spMkLst>
            <pc:docMk/>
            <pc:sldMk cId="886181643" sldId="314"/>
            <ac:spMk id="13" creationId="{A85C20CA-2D10-07BA-C2CF-F137D648ADD8}"/>
          </ac:spMkLst>
        </pc:spChg>
        <pc:spChg chg="add del mod">
          <ac:chgData name="Nabila Nishat Raisa" userId="11c5156f-a39f-48fb-be02-f6448c41fb2a" providerId="ADAL" clId="{4EE213FE-E849-407A-B0AB-C62E42678DA3}" dt="2024-12-04T06:43:18.803" v="464" actId="478"/>
          <ac:spMkLst>
            <pc:docMk/>
            <pc:sldMk cId="886181643" sldId="314"/>
            <ac:spMk id="15" creationId="{AF4B5927-518E-C40B-DC78-DF4C024A690A}"/>
          </ac:spMkLst>
        </pc:spChg>
        <pc:spChg chg="add del mod">
          <ac:chgData name="Nabila Nishat Raisa" userId="11c5156f-a39f-48fb-be02-f6448c41fb2a" providerId="ADAL" clId="{4EE213FE-E849-407A-B0AB-C62E42678DA3}" dt="2024-12-04T06:43:23.718" v="465" actId="478"/>
          <ac:spMkLst>
            <pc:docMk/>
            <pc:sldMk cId="886181643" sldId="314"/>
            <ac:spMk id="17" creationId="{4E37C9AC-2C8C-ADEA-22FC-A6963AC8BFB4}"/>
          </ac:spMkLst>
        </pc:spChg>
        <pc:spChg chg="add del mod">
          <ac:chgData name="Nabila Nishat Raisa" userId="11c5156f-a39f-48fb-be02-f6448c41fb2a" providerId="ADAL" clId="{4EE213FE-E849-407A-B0AB-C62E42678DA3}" dt="2024-12-04T06:43:23.718" v="465" actId="478"/>
          <ac:spMkLst>
            <pc:docMk/>
            <pc:sldMk cId="886181643" sldId="314"/>
            <ac:spMk id="19" creationId="{FE3D3AC3-5135-9020-24C4-B49ADAECBAA4}"/>
          </ac:spMkLst>
        </pc:spChg>
        <pc:spChg chg="add del mod">
          <ac:chgData name="Nabila Nishat Raisa" userId="11c5156f-a39f-48fb-be02-f6448c41fb2a" providerId="ADAL" clId="{4EE213FE-E849-407A-B0AB-C62E42678DA3}" dt="2024-12-04T06:43:23.718" v="465" actId="478"/>
          <ac:spMkLst>
            <pc:docMk/>
            <pc:sldMk cId="886181643" sldId="314"/>
            <ac:spMk id="21" creationId="{E8F86808-74B9-B72A-D76A-63C8DD366A2F}"/>
          </ac:spMkLst>
        </pc:spChg>
        <pc:spChg chg="add del mod">
          <ac:chgData name="Nabila Nishat Raisa" userId="11c5156f-a39f-48fb-be02-f6448c41fb2a" providerId="ADAL" clId="{4EE213FE-E849-407A-B0AB-C62E42678DA3}" dt="2024-12-04T06:43:23.718" v="465" actId="478"/>
          <ac:spMkLst>
            <pc:docMk/>
            <pc:sldMk cId="886181643" sldId="314"/>
            <ac:spMk id="23" creationId="{6AEE52B3-518C-FFC7-8C62-2E1DA40CA598}"/>
          </ac:spMkLst>
        </pc:spChg>
        <pc:spChg chg="add del mod">
          <ac:chgData name="Nabila Nishat Raisa" userId="11c5156f-a39f-48fb-be02-f6448c41fb2a" providerId="ADAL" clId="{4EE213FE-E849-407A-B0AB-C62E42678DA3}" dt="2024-12-04T06:43:23.718" v="465" actId="478"/>
          <ac:spMkLst>
            <pc:docMk/>
            <pc:sldMk cId="886181643" sldId="314"/>
            <ac:spMk id="25" creationId="{77C9D3C1-BB34-22E3-5ECB-D8BADB0FF411}"/>
          </ac:spMkLst>
        </pc:spChg>
        <pc:spChg chg="del">
          <ac:chgData name="Nabila Nishat Raisa" userId="11c5156f-a39f-48fb-be02-f6448c41fb2a" providerId="ADAL" clId="{4EE213FE-E849-407A-B0AB-C62E42678DA3}" dt="2024-12-04T06:43:08.991" v="463" actId="478"/>
          <ac:spMkLst>
            <pc:docMk/>
            <pc:sldMk cId="886181643" sldId="314"/>
            <ac:spMk id="391" creationId="{091DAD64-1544-F405-614B-FF8E624D99A2}"/>
          </ac:spMkLst>
        </pc:spChg>
        <pc:spChg chg="del">
          <ac:chgData name="Nabila Nishat Raisa" userId="11c5156f-a39f-48fb-be02-f6448c41fb2a" providerId="ADAL" clId="{4EE213FE-E849-407A-B0AB-C62E42678DA3}" dt="2024-12-04T06:43:08.991" v="463" actId="478"/>
          <ac:spMkLst>
            <pc:docMk/>
            <pc:sldMk cId="886181643" sldId="314"/>
            <ac:spMk id="392" creationId="{D12ABB7C-B8C7-C6F1-F289-7D5195513899}"/>
          </ac:spMkLst>
        </pc:spChg>
        <pc:spChg chg="del">
          <ac:chgData name="Nabila Nishat Raisa" userId="11c5156f-a39f-48fb-be02-f6448c41fb2a" providerId="ADAL" clId="{4EE213FE-E849-407A-B0AB-C62E42678DA3}" dt="2024-12-04T06:42:58.958" v="461" actId="478"/>
          <ac:spMkLst>
            <pc:docMk/>
            <pc:sldMk cId="886181643" sldId="314"/>
            <ac:spMk id="393" creationId="{59D4E682-EA3C-2ED3-1720-92F817BAE5BD}"/>
          </ac:spMkLst>
        </pc:spChg>
        <pc:spChg chg="del">
          <ac:chgData name="Nabila Nishat Raisa" userId="11c5156f-a39f-48fb-be02-f6448c41fb2a" providerId="ADAL" clId="{4EE213FE-E849-407A-B0AB-C62E42678DA3}" dt="2024-12-04T06:43:08.991" v="463" actId="478"/>
          <ac:spMkLst>
            <pc:docMk/>
            <pc:sldMk cId="886181643" sldId="314"/>
            <ac:spMk id="394" creationId="{CCE4D8F6-114E-2653-9587-2120765347A6}"/>
          </ac:spMkLst>
        </pc:spChg>
        <pc:spChg chg="del">
          <ac:chgData name="Nabila Nishat Raisa" userId="11c5156f-a39f-48fb-be02-f6448c41fb2a" providerId="ADAL" clId="{4EE213FE-E849-407A-B0AB-C62E42678DA3}" dt="2024-12-04T06:43:08.991" v="463" actId="478"/>
          <ac:spMkLst>
            <pc:docMk/>
            <pc:sldMk cId="886181643" sldId="314"/>
            <ac:spMk id="395" creationId="{4C12B5A3-5173-DC8D-CA7A-82C11F057188}"/>
          </ac:spMkLst>
        </pc:spChg>
        <pc:spChg chg="del">
          <ac:chgData name="Nabila Nishat Raisa" userId="11c5156f-a39f-48fb-be02-f6448c41fb2a" providerId="ADAL" clId="{4EE213FE-E849-407A-B0AB-C62E42678DA3}" dt="2024-12-04T06:43:08.991" v="463" actId="478"/>
          <ac:spMkLst>
            <pc:docMk/>
            <pc:sldMk cId="886181643" sldId="314"/>
            <ac:spMk id="396" creationId="{4814CDAD-EDDA-5E78-2D68-58BE4C8BCEA6}"/>
          </ac:spMkLst>
        </pc:spChg>
        <pc:spChg chg="del">
          <ac:chgData name="Nabila Nishat Raisa" userId="11c5156f-a39f-48fb-be02-f6448c41fb2a" providerId="ADAL" clId="{4EE213FE-E849-407A-B0AB-C62E42678DA3}" dt="2024-12-04T06:43:18.803" v="464" actId="478"/>
          <ac:spMkLst>
            <pc:docMk/>
            <pc:sldMk cId="886181643" sldId="314"/>
            <ac:spMk id="397" creationId="{813B90EF-8864-86F5-A314-21B56355BE46}"/>
          </ac:spMkLst>
        </pc:spChg>
        <pc:spChg chg="del">
          <ac:chgData name="Nabila Nishat Raisa" userId="11c5156f-a39f-48fb-be02-f6448c41fb2a" providerId="ADAL" clId="{4EE213FE-E849-407A-B0AB-C62E42678DA3}" dt="2024-12-04T06:43:18.803" v="464" actId="478"/>
          <ac:spMkLst>
            <pc:docMk/>
            <pc:sldMk cId="886181643" sldId="314"/>
            <ac:spMk id="398" creationId="{4739C51B-5F6A-6102-357E-338AEA110974}"/>
          </ac:spMkLst>
        </pc:spChg>
        <pc:spChg chg="del">
          <ac:chgData name="Nabila Nishat Raisa" userId="11c5156f-a39f-48fb-be02-f6448c41fb2a" providerId="ADAL" clId="{4EE213FE-E849-407A-B0AB-C62E42678DA3}" dt="2024-12-04T06:43:18.803" v="464" actId="478"/>
          <ac:spMkLst>
            <pc:docMk/>
            <pc:sldMk cId="886181643" sldId="314"/>
            <ac:spMk id="399" creationId="{8F5D4179-E4E1-E7DC-E31D-A6A1BF78E5BF}"/>
          </ac:spMkLst>
        </pc:spChg>
        <pc:spChg chg="del">
          <ac:chgData name="Nabila Nishat Raisa" userId="11c5156f-a39f-48fb-be02-f6448c41fb2a" providerId="ADAL" clId="{4EE213FE-E849-407A-B0AB-C62E42678DA3}" dt="2024-12-04T06:43:18.803" v="464" actId="478"/>
          <ac:spMkLst>
            <pc:docMk/>
            <pc:sldMk cId="886181643" sldId="314"/>
            <ac:spMk id="400" creationId="{7C953022-E574-7E3F-E550-363A22A357CC}"/>
          </ac:spMkLst>
        </pc:spChg>
        <pc:spChg chg="mod">
          <ac:chgData name="Nabila Nishat Raisa" userId="11c5156f-a39f-48fb-be02-f6448c41fb2a" providerId="ADAL" clId="{4EE213FE-E849-407A-B0AB-C62E42678DA3}" dt="2024-12-04T06:43:44.562" v="479" actId="113"/>
          <ac:spMkLst>
            <pc:docMk/>
            <pc:sldMk cId="886181643" sldId="314"/>
            <ac:spMk id="401" creationId="{39D88B90-F4D1-7711-2DDD-AD2A7B792F82}"/>
          </ac:spMkLst>
        </pc:spChg>
        <pc:spChg chg="del">
          <ac:chgData name="Nabila Nishat Raisa" userId="11c5156f-a39f-48fb-be02-f6448c41fb2a" providerId="ADAL" clId="{4EE213FE-E849-407A-B0AB-C62E42678DA3}" dt="2024-12-04T06:43:18.803" v="464" actId="478"/>
          <ac:spMkLst>
            <pc:docMk/>
            <pc:sldMk cId="886181643" sldId="314"/>
            <ac:spMk id="402" creationId="{B0167E36-DA4E-EE68-EADA-BA8A66AC4D5F}"/>
          </ac:spMkLst>
        </pc:spChg>
      </pc:sldChg>
      <pc:sldChg chg="modSp add mod">
        <pc:chgData name="Nabila Nishat Raisa" userId="11c5156f-a39f-48fb-be02-f6448c41fb2a" providerId="ADAL" clId="{4EE213FE-E849-407A-B0AB-C62E42678DA3}" dt="2024-12-04T06:51:34.330" v="714" actId="20577"/>
        <pc:sldMkLst>
          <pc:docMk/>
          <pc:sldMk cId="3545394541" sldId="315"/>
        </pc:sldMkLst>
        <pc:spChg chg="mod">
          <ac:chgData name="Nabila Nishat Raisa" userId="11c5156f-a39f-48fb-be02-f6448c41fb2a" providerId="ADAL" clId="{4EE213FE-E849-407A-B0AB-C62E42678DA3}" dt="2024-12-04T06:50:28.270" v="581" actId="20577"/>
          <ac:spMkLst>
            <pc:docMk/>
            <pc:sldMk cId="3545394541" sldId="315"/>
            <ac:spMk id="3" creationId="{D60B2968-31BE-6E62-8541-5625A2E68030}"/>
          </ac:spMkLst>
        </pc:spChg>
        <pc:spChg chg="mod">
          <ac:chgData name="Nabila Nishat Raisa" userId="11c5156f-a39f-48fb-be02-f6448c41fb2a" providerId="ADAL" clId="{4EE213FE-E849-407A-B0AB-C62E42678DA3}" dt="2024-12-04T06:51:34.330" v="714" actId="20577"/>
          <ac:spMkLst>
            <pc:docMk/>
            <pc:sldMk cId="3545394541" sldId="315"/>
            <ac:spMk id="16" creationId="{475B0318-C6FB-431D-70DB-682ADA432629}"/>
          </ac:spMkLst>
        </pc:spChg>
        <pc:picChg chg="mod">
          <ac:chgData name="Nabila Nishat Raisa" userId="11c5156f-a39f-48fb-be02-f6448c41fb2a" providerId="ADAL" clId="{4EE213FE-E849-407A-B0AB-C62E42678DA3}" dt="2024-12-04T06:50:37.562" v="582" actId="14826"/>
          <ac:picMkLst>
            <pc:docMk/>
            <pc:sldMk cId="3545394541" sldId="315"/>
            <ac:picMk id="4" creationId="{960310BD-FADA-E33F-423F-245299F5F1B2}"/>
          </ac:picMkLst>
        </pc:picChg>
      </pc:sldChg>
      <pc:sldChg chg="modSp add mod">
        <pc:chgData name="Nabila Nishat Raisa" userId="11c5156f-a39f-48fb-be02-f6448c41fb2a" providerId="ADAL" clId="{4EE213FE-E849-407A-B0AB-C62E42678DA3}" dt="2024-12-04T06:52:43.225" v="813" actId="14100"/>
        <pc:sldMkLst>
          <pc:docMk/>
          <pc:sldMk cId="3893191827" sldId="316"/>
        </pc:sldMkLst>
        <pc:spChg chg="mod">
          <ac:chgData name="Nabila Nishat Raisa" userId="11c5156f-a39f-48fb-be02-f6448c41fb2a" providerId="ADAL" clId="{4EE213FE-E849-407A-B0AB-C62E42678DA3}" dt="2024-12-04T06:52:11.193" v="740" actId="20577"/>
          <ac:spMkLst>
            <pc:docMk/>
            <pc:sldMk cId="3893191827" sldId="316"/>
            <ac:spMk id="3" creationId="{54EC8079-E5F1-FD1F-A3D9-D5DA5EDFEEDE}"/>
          </ac:spMkLst>
        </pc:spChg>
        <pc:spChg chg="mod">
          <ac:chgData name="Nabila Nishat Raisa" userId="11c5156f-a39f-48fb-be02-f6448c41fb2a" providerId="ADAL" clId="{4EE213FE-E849-407A-B0AB-C62E42678DA3}" dt="2024-12-04T06:52:39.883" v="812" actId="20577"/>
          <ac:spMkLst>
            <pc:docMk/>
            <pc:sldMk cId="3893191827" sldId="316"/>
            <ac:spMk id="16" creationId="{090B57C0-5155-F24D-33D9-4B2726926555}"/>
          </ac:spMkLst>
        </pc:spChg>
        <pc:grpChg chg="mod">
          <ac:chgData name="Nabila Nishat Raisa" userId="11c5156f-a39f-48fb-be02-f6448c41fb2a" providerId="ADAL" clId="{4EE213FE-E849-407A-B0AB-C62E42678DA3}" dt="2024-12-04T06:52:43.225" v="813" actId="14100"/>
          <ac:grpSpMkLst>
            <pc:docMk/>
            <pc:sldMk cId="3893191827" sldId="316"/>
            <ac:grpSpMk id="7" creationId="{A73FCD5D-397B-55CC-DE83-0DA87543A819}"/>
          </ac:grpSpMkLst>
        </pc:grpChg>
        <pc:picChg chg="mod">
          <ac:chgData name="Nabila Nishat Raisa" userId="11c5156f-a39f-48fb-be02-f6448c41fb2a" providerId="ADAL" clId="{4EE213FE-E849-407A-B0AB-C62E42678DA3}" dt="2024-12-04T06:52:22.934" v="744" actId="14826"/>
          <ac:picMkLst>
            <pc:docMk/>
            <pc:sldMk cId="3893191827" sldId="316"/>
            <ac:picMk id="4" creationId="{9A537C9D-F37C-B6C3-7B40-D6C5D67A3054}"/>
          </ac:picMkLst>
        </pc:picChg>
      </pc:sldChg>
      <pc:sldChg chg="modSp add mod">
        <pc:chgData name="Nabila Nishat Raisa" userId="11c5156f-a39f-48fb-be02-f6448c41fb2a" providerId="ADAL" clId="{4EE213FE-E849-407A-B0AB-C62E42678DA3}" dt="2024-12-04T06:53:32.850" v="827" actId="20577"/>
        <pc:sldMkLst>
          <pc:docMk/>
          <pc:sldMk cId="602750092" sldId="317"/>
        </pc:sldMkLst>
        <pc:spChg chg="mod">
          <ac:chgData name="Nabila Nishat Raisa" userId="11c5156f-a39f-48fb-be02-f6448c41fb2a" providerId="ADAL" clId="{4EE213FE-E849-407A-B0AB-C62E42678DA3}" dt="2024-12-04T06:52:51.033" v="819" actId="20577"/>
          <ac:spMkLst>
            <pc:docMk/>
            <pc:sldMk cId="602750092" sldId="317"/>
            <ac:spMk id="3" creationId="{4B66F0EF-F656-D51D-B85B-FB40068C4453}"/>
          </ac:spMkLst>
        </pc:spChg>
        <pc:spChg chg="mod">
          <ac:chgData name="Nabila Nishat Raisa" userId="11c5156f-a39f-48fb-be02-f6448c41fb2a" providerId="ADAL" clId="{4EE213FE-E849-407A-B0AB-C62E42678DA3}" dt="2024-12-04T06:53:32.850" v="827" actId="20577"/>
          <ac:spMkLst>
            <pc:docMk/>
            <pc:sldMk cId="602750092" sldId="317"/>
            <ac:spMk id="16" creationId="{C9EF220A-AB81-3DFE-E35E-1D72D7814B0D}"/>
          </ac:spMkLst>
        </pc:spChg>
        <pc:grpChg chg="mod">
          <ac:chgData name="Nabila Nishat Raisa" userId="11c5156f-a39f-48fb-be02-f6448c41fb2a" providerId="ADAL" clId="{4EE213FE-E849-407A-B0AB-C62E42678DA3}" dt="2024-12-04T06:53:21.372" v="825" actId="14100"/>
          <ac:grpSpMkLst>
            <pc:docMk/>
            <pc:sldMk cId="602750092" sldId="317"/>
            <ac:grpSpMk id="7" creationId="{6C1DD45D-C498-A3AE-9152-1830CF4EFF1E}"/>
          </ac:grpSpMkLst>
        </pc:grpChg>
        <pc:picChg chg="mod">
          <ac:chgData name="Nabila Nishat Raisa" userId="11c5156f-a39f-48fb-be02-f6448c41fb2a" providerId="ADAL" clId="{4EE213FE-E849-407A-B0AB-C62E42678DA3}" dt="2024-12-04T06:53:28.428" v="826" actId="14826"/>
          <ac:picMkLst>
            <pc:docMk/>
            <pc:sldMk cId="602750092" sldId="317"/>
            <ac:picMk id="4" creationId="{B15D4F82-4D86-BE1B-BB5B-AEB1A9B77E80}"/>
          </ac:picMkLst>
        </pc:picChg>
      </pc:sldChg>
      <pc:sldChg chg="modSp add mod">
        <pc:chgData name="Nabila Nishat Raisa" userId="11c5156f-a39f-48fb-be02-f6448c41fb2a" providerId="ADAL" clId="{4EE213FE-E849-407A-B0AB-C62E42678DA3}" dt="2024-12-04T06:55:00.996" v="962" actId="20577"/>
        <pc:sldMkLst>
          <pc:docMk/>
          <pc:sldMk cId="930718149" sldId="318"/>
        </pc:sldMkLst>
        <pc:spChg chg="mod">
          <ac:chgData name="Nabila Nishat Raisa" userId="11c5156f-a39f-48fb-be02-f6448c41fb2a" providerId="ADAL" clId="{4EE213FE-E849-407A-B0AB-C62E42678DA3}" dt="2024-12-04T06:54:14.774" v="858" actId="14100"/>
          <ac:spMkLst>
            <pc:docMk/>
            <pc:sldMk cId="930718149" sldId="318"/>
            <ac:spMk id="3" creationId="{396F2FAA-B260-DD7E-D67B-F7358603AA31}"/>
          </ac:spMkLst>
        </pc:spChg>
        <pc:spChg chg="mod">
          <ac:chgData name="Nabila Nishat Raisa" userId="11c5156f-a39f-48fb-be02-f6448c41fb2a" providerId="ADAL" clId="{4EE213FE-E849-407A-B0AB-C62E42678DA3}" dt="2024-12-04T06:55:00.996" v="962" actId="20577"/>
          <ac:spMkLst>
            <pc:docMk/>
            <pc:sldMk cId="930718149" sldId="318"/>
            <ac:spMk id="16" creationId="{093FF65C-F59F-31D8-5AB5-9B91185823E7}"/>
          </ac:spMkLst>
        </pc:spChg>
        <pc:picChg chg="mod">
          <ac:chgData name="Nabila Nishat Raisa" userId="11c5156f-a39f-48fb-be02-f6448c41fb2a" providerId="ADAL" clId="{4EE213FE-E849-407A-B0AB-C62E42678DA3}" dt="2024-12-04T06:54:24.271" v="867" actId="14826"/>
          <ac:picMkLst>
            <pc:docMk/>
            <pc:sldMk cId="930718149" sldId="318"/>
            <ac:picMk id="4" creationId="{0302C257-ABF2-CC29-586F-F218F0DC5115}"/>
          </ac:picMkLst>
        </pc:picChg>
      </pc:sldChg>
      <pc:sldChg chg="modSp add mod">
        <pc:chgData name="Nabila Nishat Raisa" userId="11c5156f-a39f-48fb-be02-f6448c41fb2a" providerId="ADAL" clId="{4EE213FE-E849-407A-B0AB-C62E42678DA3}" dt="2024-12-04T06:56:13.792" v="983" actId="14100"/>
        <pc:sldMkLst>
          <pc:docMk/>
          <pc:sldMk cId="4205108329" sldId="319"/>
        </pc:sldMkLst>
        <pc:spChg chg="mod">
          <ac:chgData name="Nabila Nishat Raisa" userId="11c5156f-a39f-48fb-be02-f6448c41fb2a" providerId="ADAL" clId="{4EE213FE-E849-407A-B0AB-C62E42678DA3}" dt="2024-12-04T06:55:12.632" v="969" actId="14100"/>
          <ac:spMkLst>
            <pc:docMk/>
            <pc:sldMk cId="4205108329" sldId="319"/>
            <ac:spMk id="3" creationId="{2C41E218-C48E-339B-D382-CCA4E12047D7}"/>
          </ac:spMkLst>
        </pc:spChg>
        <pc:spChg chg="mod">
          <ac:chgData name="Nabila Nishat Raisa" userId="11c5156f-a39f-48fb-be02-f6448c41fb2a" providerId="ADAL" clId="{4EE213FE-E849-407A-B0AB-C62E42678DA3}" dt="2024-12-04T06:56:08.565" v="982" actId="2711"/>
          <ac:spMkLst>
            <pc:docMk/>
            <pc:sldMk cId="4205108329" sldId="319"/>
            <ac:spMk id="16" creationId="{DEDFA440-9531-350E-28D2-688152D3BE8E}"/>
          </ac:spMkLst>
        </pc:spChg>
        <pc:grpChg chg="mod">
          <ac:chgData name="Nabila Nishat Raisa" userId="11c5156f-a39f-48fb-be02-f6448c41fb2a" providerId="ADAL" clId="{4EE213FE-E849-407A-B0AB-C62E42678DA3}" dt="2024-12-04T06:56:13.792" v="983" actId="14100"/>
          <ac:grpSpMkLst>
            <pc:docMk/>
            <pc:sldMk cId="4205108329" sldId="319"/>
            <ac:grpSpMk id="7" creationId="{C6FA4CF8-3897-3AE9-B6AC-7B35EAFF37E0}"/>
          </ac:grpSpMkLst>
        </pc:grpChg>
        <pc:picChg chg="mod">
          <ac:chgData name="Nabila Nishat Raisa" userId="11c5156f-a39f-48fb-be02-f6448c41fb2a" providerId="ADAL" clId="{4EE213FE-E849-407A-B0AB-C62E42678DA3}" dt="2024-12-04T06:55:25.342" v="970" actId="14826"/>
          <ac:picMkLst>
            <pc:docMk/>
            <pc:sldMk cId="4205108329" sldId="319"/>
            <ac:picMk id="4" creationId="{F0BD0FA4-8046-C4FF-ACCB-1C4376FC0DA3}"/>
          </ac:picMkLst>
        </pc:picChg>
      </pc:sldChg>
      <pc:sldChg chg="modSp add mod">
        <pc:chgData name="Nabila Nishat Raisa" userId="11c5156f-a39f-48fb-be02-f6448c41fb2a" providerId="ADAL" clId="{4EE213FE-E849-407A-B0AB-C62E42678DA3}" dt="2024-12-04T06:57:15.617" v="1011" actId="14100"/>
        <pc:sldMkLst>
          <pc:docMk/>
          <pc:sldMk cId="4165514220" sldId="320"/>
        </pc:sldMkLst>
        <pc:spChg chg="mod">
          <ac:chgData name="Nabila Nishat Raisa" userId="11c5156f-a39f-48fb-be02-f6448c41fb2a" providerId="ADAL" clId="{4EE213FE-E849-407A-B0AB-C62E42678DA3}" dt="2024-12-04T06:56:48.877" v="1004" actId="20577"/>
          <ac:spMkLst>
            <pc:docMk/>
            <pc:sldMk cId="4165514220" sldId="320"/>
            <ac:spMk id="3" creationId="{0192CB48-CACE-0B7A-60D6-F1E9B2D0B07B}"/>
          </ac:spMkLst>
        </pc:spChg>
        <pc:spChg chg="mod">
          <ac:chgData name="Nabila Nishat Raisa" userId="11c5156f-a39f-48fb-be02-f6448c41fb2a" providerId="ADAL" clId="{4EE213FE-E849-407A-B0AB-C62E42678DA3}" dt="2024-12-04T06:57:11.104" v="1010"/>
          <ac:spMkLst>
            <pc:docMk/>
            <pc:sldMk cId="4165514220" sldId="320"/>
            <ac:spMk id="16" creationId="{1D8C40AE-4979-DA4E-0B76-279D726B0AA4}"/>
          </ac:spMkLst>
        </pc:spChg>
        <pc:grpChg chg="mod">
          <ac:chgData name="Nabila Nishat Raisa" userId="11c5156f-a39f-48fb-be02-f6448c41fb2a" providerId="ADAL" clId="{4EE213FE-E849-407A-B0AB-C62E42678DA3}" dt="2024-12-04T06:57:15.617" v="1011" actId="14100"/>
          <ac:grpSpMkLst>
            <pc:docMk/>
            <pc:sldMk cId="4165514220" sldId="320"/>
            <ac:grpSpMk id="7" creationId="{03940D51-9C7A-6A13-F77E-8F2D87978737}"/>
          </ac:grpSpMkLst>
        </pc:grpChg>
        <pc:picChg chg="mod">
          <ac:chgData name="Nabila Nishat Raisa" userId="11c5156f-a39f-48fb-be02-f6448c41fb2a" providerId="ADAL" clId="{4EE213FE-E849-407A-B0AB-C62E42678DA3}" dt="2024-12-04T06:56:55.540" v="1005" actId="14826"/>
          <ac:picMkLst>
            <pc:docMk/>
            <pc:sldMk cId="4165514220" sldId="320"/>
            <ac:picMk id="4" creationId="{4E4704B3-4C45-B02C-508D-7D68D3F374CC}"/>
          </ac:picMkLst>
        </pc:picChg>
      </pc:sldChg>
      <pc:sldChg chg="modSp add mod">
        <pc:chgData name="Nabila Nishat Raisa" userId="11c5156f-a39f-48fb-be02-f6448c41fb2a" providerId="ADAL" clId="{4EE213FE-E849-407A-B0AB-C62E42678DA3}" dt="2024-12-04T06:58:31.316" v="1044" actId="14100"/>
        <pc:sldMkLst>
          <pc:docMk/>
          <pc:sldMk cId="1445456419" sldId="321"/>
        </pc:sldMkLst>
        <pc:spChg chg="mod">
          <ac:chgData name="Nabila Nishat Raisa" userId="11c5156f-a39f-48fb-be02-f6448c41fb2a" providerId="ADAL" clId="{4EE213FE-E849-407A-B0AB-C62E42678DA3}" dt="2024-12-04T06:57:23.922" v="1027" actId="20577"/>
          <ac:spMkLst>
            <pc:docMk/>
            <pc:sldMk cId="1445456419" sldId="321"/>
            <ac:spMk id="3" creationId="{F8A84C44-B408-952F-EC31-257E8CA6C896}"/>
          </ac:spMkLst>
        </pc:spChg>
        <pc:spChg chg="mod">
          <ac:chgData name="Nabila Nishat Raisa" userId="11c5156f-a39f-48fb-be02-f6448c41fb2a" providerId="ADAL" clId="{4EE213FE-E849-407A-B0AB-C62E42678DA3}" dt="2024-12-04T06:58:31.316" v="1044" actId="14100"/>
          <ac:spMkLst>
            <pc:docMk/>
            <pc:sldMk cId="1445456419" sldId="321"/>
            <ac:spMk id="16" creationId="{586A8122-CCD8-0D92-0577-62160F009139}"/>
          </ac:spMkLst>
        </pc:spChg>
        <pc:grpChg chg="mod">
          <ac:chgData name="Nabila Nishat Raisa" userId="11c5156f-a39f-48fb-be02-f6448c41fb2a" providerId="ADAL" clId="{4EE213FE-E849-407A-B0AB-C62E42678DA3}" dt="2024-12-04T06:58:27.657" v="1043" actId="14100"/>
          <ac:grpSpMkLst>
            <pc:docMk/>
            <pc:sldMk cId="1445456419" sldId="321"/>
            <ac:grpSpMk id="7" creationId="{43C19E12-CE6C-10C9-966A-58B4E919EC55}"/>
          </ac:grpSpMkLst>
        </pc:grpChg>
        <pc:picChg chg="mod">
          <ac:chgData name="Nabila Nishat Raisa" userId="11c5156f-a39f-48fb-be02-f6448c41fb2a" providerId="ADAL" clId="{4EE213FE-E849-407A-B0AB-C62E42678DA3}" dt="2024-12-04T06:57:32.665" v="1028" actId="14826"/>
          <ac:picMkLst>
            <pc:docMk/>
            <pc:sldMk cId="1445456419" sldId="321"/>
            <ac:picMk id="4" creationId="{87396C61-5413-F9F7-E751-4AFFA8AD3147}"/>
          </ac:picMkLst>
        </pc:picChg>
      </pc:sldChg>
      <pc:sldChg chg="addSp delSp modSp add mod ord">
        <pc:chgData name="Nabila Nishat Raisa" userId="11c5156f-a39f-48fb-be02-f6448c41fb2a" providerId="ADAL" clId="{4EE213FE-E849-407A-B0AB-C62E42678DA3}" dt="2024-12-04T07:01:09.389" v="1111"/>
        <pc:sldMkLst>
          <pc:docMk/>
          <pc:sldMk cId="1869744686" sldId="322"/>
        </pc:sldMkLst>
        <pc:spChg chg="add del mod">
          <ac:chgData name="Nabila Nishat Raisa" userId="11c5156f-a39f-48fb-be02-f6448c41fb2a" providerId="ADAL" clId="{4EE213FE-E849-407A-B0AB-C62E42678DA3}" dt="2024-12-04T07:01:09.389" v="1111"/>
          <ac:spMkLst>
            <pc:docMk/>
            <pc:sldMk cId="1869744686" sldId="322"/>
            <ac:spMk id="2" creationId="{034AAECC-2FAD-FA0C-2934-CF5B1932896A}"/>
          </ac:spMkLst>
        </pc:spChg>
        <pc:spChg chg="mod">
          <ac:chgData name="Nabila Nishat Raisa" userId="11c5156f-a39f-48fb-be02-f6448c41fb2a" providerId="ADAL" clId="{4EE213FE-E849-407A-B0AB-C62E42678DA3}" dt="2024-12-04T07:00:22.727" v="1099" actId="20577"/>
          <ac:spMkLst>
            <pc:docMk/>
            <pc:sldMk cId="1869744686" sldId="322"/>
            <ac:spMk id="5" creationId="{9F20487E-9DB0-47D9-4269-E50BF4CD602E}"/>
          </ac:spMkLst>
        </pc:spChg>
        <pc:spChg chg="mod">
          <ac:chgData name="Nabila Nishat Raisa" userId="11c5156f-a39f-48fb-be02-f6448c41fb2a" providerId="ADAL" clId="{4EE213FE-E849-407A-B0AB-C62E42678DA3}" dt="2024-12-04T07:01:07.577" v="1109" actId="20577"/>
          <ac:spMkLst>
            <pc:docMk/>
            <pc:sldMk cId="1869744686" sldId="322"/>
            <ac:spMk id="31" creationId="{C6B275DF-A6E0-B578-A176-035D876B224E}"/>
          </ac:spMkLst>
        </pc:spChg>
        <pc:spChg chg="del">
          <ac:chgData name="Nabila Nishat Raisa" userId="11c5156f-a39f-48fb-be02-f6448c41fb2a" providerId="ADAL" clId="{4EE213FE-E849-407A-B0AB-C62E42678DA3}" dt="2024-12-04T06:59:56.368" v="1076" actId="478"/>
          <ac:spMkLst>
            <pc:docMk/>
            <pc:sldMk cId="1869744686" sldId="322"/>
            <ac:spMk id="53" creationId="{67AB50C5-A9F1-E289-0E03-4385C496B09C}"/>
          </ac:spMkLst>
        </pc:spChg>
        <pc:spChg chg="mod">
          <ac:chgData name="Nabila Nishat Raisa" userId="11c5156f-a39f-48fb-be02-f6448c41fb2a" providerId="ADAL" clId="{4EE213FE-E849-407A-B0AB-C62E42678DA3}" dt="2024-12-04T06:59:06.232" v="1050" actId="1076"/>
          <ac:spMkLst>
            <pc:docMk/>
            <pc:sldMk cId="1869744686" sldId="322"/>
            <ac:spMk id="54" creationId="{8EF59DD9-E2A0-7C11-A9C0-4D3D83737FE5}"/>
          </ac:spMkLst>
        </pc:spChg>
      </pc:sldChg>
      <pc:sldChg chg="addSp delSp modSp add mod">
        <pc:chgData name="Nabila Nishat Raisa" userId="11c5156f-a39f-48fb-be02-f6448c41fb2a" providerId="ADAL" clId="{4EE213FE-E849-407A-B0AB-C62E42678DA3}" dt="2024-12-04T07:03:36.996" v="1151" actId="1076"/>
        <pc:sldMkLst>
          <pc:docMk/>
          <pc:sldMk cId="3657335491" sldId="323"/>
        </pc:sldMkLst>
        <pc:spChg chg="add del mod">
          <ac:chgData name="Nabila Nishat Raisa" userId="11c5156f-a39f-48fb-be02-f6448c41fb2a" providerId="ADAL" clId="{4EE213FE-E849-407A-B0AB-C62E42678DA3}" dt="2024-12-04T07:03:01.441" v="1140" actId="47"/>
          <ac:spMkLst>
            <pc:docMk/>
            <pc:sldMk cId="3657335491" sldId="323"/>
            <ac:spMk id="2" creationId="{6C1ABE74-5BFC-11BB-69B9-945BD6610921}"/>
          </ac:spMkLst>
        </pc:spChg>
        <pc:spChg chg="mod">
          <ac:chgData name="Nabila Nishat Raisa" userId="11c5156f-a39f-48fb-be02-f6448c41fb2a" providerId="ADAL" clId="{4EE213FE-E849-407A-B0AB-C62E42678DA3}" dt="2024-12-04T07:01:14.002" v="1126" actId="20577"/>
          <ac:spMkLst>
            <pc:docMk/>
            <pc:sldMk cId="3657335491" sldId="323"/>
            <ac:spMk id="5" creationId="{DD74B7FB-E575-BC35-FB6D-EF7404C414E6}"/>
          </ac:spMkLst>
        </pc:spChg>
        <pc:spChg chg="mod">
          <ac:chgData name="Nabila Nishat Raisa" userId="11c5156f-a39f-48fb-be02-f6448c41fb2a" providerId="ADAL" clId="{4EE213FE-E849-407A-B0AB-C62E42678DA3}" dt="2024-12-04T07:02:53.143" v="1137" actId="5793"/>
          <ac:spMkLst>
            <pc:docMk/>
            <pc:sldMk cId="3657335491" sldId="323"/>
            <ac:spMk id="31" creationId="{E499DB08-043A-6B40-909E-CB9AB25B1880}"/>
          </ac:spMkLst>
        </pc:spChg>
        <pc:picChg chg="add mod">
          <ac:chgData name="Nabila Nishat Raisa" userId="11c5156f-a39f-48fb-be02-f6448c41fb2a" providerId="ADAL" clId="{4EE213FE-E849-407A-B0AB-C62E42678DA3}" dt="2024-12-04T07:03:21.892" v="1146" actId="14100"/>
          <ac:picMkLst>
            <pc:docMk/>
            <pc:sldMk cId="3657335491" sldId="323"/>
            <ac:picMk id="3" creationId="{1417BCDE-AFCA-5AF3-A9DF-9D79FAF58989}"/>
          </ac:picMkLst>
        </pc:picChg>
        <pc:picChg chg="add mod">
          <ac:chgData name="Nabila Nishat Raisa" userId="11c5156f-a39f-48fb-be02-f6448c41fb2a" providerId="ADAL" clId="{4EE213FE-E849-407A-B0AB-C62E42678DA3}" dt="2024-12-04T07:03:36.996" v="1151" actId="1076"/>
          <ac:picMkLst>
            <pc:docMk/>
            <pc:sldMk cId="3657335491" sldId="323"/>
            <ac:picMk id="4" creationId="{0E5D6B53-E421-452B-8410-66D4DC0CE24A}"/>
          </ac:picMkLst>
        </pc:picChg>
      </pc:sldChg>
      <pc:sldChg chg="addSp delSp modSp add mod ord">
        <pc:chgData name="Nabila Nishat Raisa" userId="11c5156f-a39f-48fb-be02-f6448c41fb2a" providerId="ADAL" clId="{4EE213FE-E849-407A-B0AB-C62E42678DA3}" dt="2024-12-04T07:05:53.606" v="1363" actId="20577"/>
        <pc:sldMkLst>
          <pc:docMk/>
          <pc:sldMk cId="3104827593" sldId="324"/>
        </pc:sldMkLst>
        <pc:spChg chg="add del mod">
          <ac:chgData name="Nabila Nishat Raisa" userId="11c5156f-a39f-48fb-be02-f6448c41fb2a" providerId="ADAL" clId="{4EE213FE-E849-407A-B0AB-C62E42678DA3}" dt="2024-12-04T07:05:40.567" v="1346"/>
          <ac:spMkLst>
            <pc:docMk/>
            <pc:sldMk cId="3104827593" sldId="324"/>
            <ac:spMk id="2" creationId="{393B2443-5346-FDF9-DF09-905E800D6E04}"/>
          </ac:spMkLst>
        </pc:spChg>
        <pc:spChg chg="mod">
          <ac:chgData name="Nabila Nishat Raisa" userId="11c5156f-a39f-48fb-be02-f6448c41fb2a" providerId="ADAL" clId="{4EE213FE-E849-407A-B0AB-C62E42678DA3}" dt="2024-12-04T07:03:53.086" v="1174" actId="20577"/>
          <ac:spMkLst>
            <pc:docMk/>
            <pc:sldMk cId="3104827593" sldId="324"/>
            <ac:spMk id="5" creationId="{8AE512CA-0A3B-0480-6E38-A55990E2B093}"/>
          </ac:spMkLst>
        </pc:spChg>
        <pc:spChg chg="mod">
          <ac:chgData name="Nabila Nishat Raisa" userId="11c5156f-a39f-48fb-be02-f6448c41fb2a" providerId="ADAL" clId="{4EE213FE-E849-407A-B0AB-C62E42678DA3}" dt="2024-12-04T07:05:53.606" v="1363" actId="20577"/>
          <ac:spMkLst>
            <pc:docMk/>
            <pc:sldMk cId="3104827593" sldId="324"/>
            <ac:spMk id="31" creationId="{BB2FEA92-EFB9-B74A-F783-053364D4D9BB}"/>
          </ac:spMkLst>
        </pc:spChg>
      </pc:sldChg>
    </pc:docChg>
  </pc:docChgLst>
  <pc:docChgLst>
    <pc:chgData name="Nabila Nishat Raisa" userId="11c5156f-a39f-48fb-be02-f6448c41fb2a" providerId="ADAL" clId="{50527AE3-5753-4BB1-B262-7E9879B9BAAC}"/>
    <pc:docChg chg="undo redo custSel addSld delSld modSld sldOrd">
      <pc:chgData name="Nabila Nishat Raisa" userId="11c5156f-a39f-48fb-be02-f6448c41fb2a" providerId="ADAL" clId="{50527AE3-5753-4BB1-B262-7E9879B9BAAC}" dt="2024-10-15T22:00:26.587" v="2958" actId="478"/>
      <pc:docMkLst>
        <pc:docMk/>
      </pc:docMkLst>
      <pc:sldChg chg="addSp delSp modSp mod ord">
        <pc:chgData name="Nabila Nishat Raisa" userId="11c5156f-a39f-48fb-be02-f6448c41fb2a" providerId="ADAL" clId="{50527AE3-5753-4BB1-B262-7E9879B9BAAC}" dt="2024-10-15T20:35:21.280" v="19" actId="1076"/>
        <pc:sldMkLst>
          <pc:docMk/>
          <pc:sldMk cId="0" sldId="256"/>
        </pc:sldMkLst>
        <pc:spChg chg="del">
          <ac:chgData name="Nabila Nishat Raisa" userId="11c5156f-a39f-48fb-be02-f6448c41fb2a" providerId="ADAL" clId="{50527AE3-5753-4BB1-B262-7E9879B9BAAC}" dt="2024-10-15T20:34:25.226" v="5" actId="478"/>
          <ac:spMkLst>
            <pc:docMk/>
            <pc:sldMk cId="0" sldId="256"/>
            <ac:spMk id="8" creationId="{00000000-0000-0000-0000-000000000000}"/>
          </ac:spMkLst>
        </pc:spChg>
        <pc:spChg chg="del">
          <ac:chgData name="Nabila Nishat Raisa" userId="11c5156f-a39f-48fb-be02-f6448c41fb2a" providerId="ADAL" clId="{50527AE3-5753-4BB1-B262-7E9879B9BAAC}" dt="2024-10-15T20:34:27.861" v="6" actId="478"/>
          <ac:spMkLst>
            <pc:docMk/>
            <pc:sldMk cId="0" sldId="256"/>
            <ac:spMk id="9" creationId="{00000000-0000-0000-0000-000000000000}"/>
          </ac:spMkLst>
        </pc:spChg>
        <pc:spChg chg="del">
          <ac:chgData name="Nabila Nishat Raisa" userId="11c5156f-a39f-48fb-be02-f6448c41fb2a" providerId="ADAL" clId="{50527AE3-5753-4BB1-B262-7E9879B9BAAC}" dt="2024-10-15T20:34:59.769" v="13" actId="478"/>
          <ac:spMkLst>
            <pc:docMk/>
            <pc:sldMk cId="0" sldId="256"/>
            <ac:spMk id="10" creationId="{00000000-0000-0000-0000-000000000000}"/>
          </ac:spMkLst>
        </pc:spChg>
        <pc:spChg chg="del">
          <ac:chgData name="Nabila Nishat Raisa" userId="11c5156f-a39f-48fb-be02-f6448c41fb2a" providerId="ADAL" clId="{50527AE3-5753-4BB1-B262-7E9879B9BAAC}" dt="2024-10-15T20:35:06.350" v="14" actId="478"/>
          <ac:spMkLst>
            <pc:docMk/>
            <pc:sldMk cId="0" sldId="256"/>
            <ac:spMk id="11" creationId="{00000000-0000-0000-0000-000000000000}"/>
          </ac:spMkLst>
        </pc:spChg>
        <pc:spChg chg="del">
          <ac:chgData name="Nabila Nishat Raisa" userId="11c5156f-a39f-48fb-be02-f6448c41fb2a" providerId="ADAL" clId="{50527AE3-5753-4BB1-B262-7E9879B9BAAC}" dt="2024-10-15T20:34:59.769" v="13" actId="478"/>
          <ac:spMkLst>
            <pc:docMk/>
            <pc:sldMk cId="0" sldId="256"/>
            <ac:spMk id="12" creationId="{00000000-0000-0000-0000-000000000000}"/>
          </ac:spMkLst>
        </pc:spChg>
        <pc:spChg chg="del">
          <ac:chgData name="Nabila Nishat Raisa" userId="11c5156f-a39f-48fb-be02-f6448c41fb2a" providerId="ADAL" clId="{50527AE3-5753-4BB1-B262-7E9879B9BAAC}" dt="2024-10-15T20:34:59.769" v="13" actId="478"/>
          <ac:spMkLst>
            <pc:docMk/>
            <pc:sldMk cId="0" sldId="256"/>
            <ac:spMk id="13" creationId="{00000000-0000-0000-0000-000000000000}"/>
          </ac:spMkLst>
        </pc:spChg>
        <pc:spChg chg="del">
          <ac:chgData name="Nabila Nishat Raisa" userId="11c5156f-a39f-48fb-be02-f6448c41fb2a" providerId="ADAL" clId="{50527AE3-5753-4BB1-B262-7E9879B9BAAC}" dt="2024-10-15T20:35:10.708" v="16" actId="478"/>
          <ac:spMkLst>
            <pc:docMk/>
            <pc:sldMk cId="0" sldId="256"/>
            <ac:spMk id="14" creationId="{00000000-0000-0000-0000-000000000000}"/>
          </ac:spMkLst>
        </pc:spChg>
        <pc:spChg chg="del">
          <ac:chgData name="Nabila Nishat Raisa" userId="11c5156f-a39f-48fb-be02-f6448c41fb2a" providerId="ADAL" clId="{50527AE3-5753-4BB1-B262-7E9879B9BAAC}" dt="2024-10-15T20:35:12.565" v="17" actId="478"/>
          <ac:spMkLst>
            <pc:docMk/>
            <pc:sldMk cId="0" sldId="256"/>
            <ac:spMk id="16" creationId="{00000000-0000-0000-0000-000000000000}"/>
          </ac:spMkLst>
        </pc:spChg>
        <pc:spChg chg="del">
          <ac:chgData name="Nabila Nishat Raisa" userId="11c5156f-a39f-48fb-be02-f6448c41fb2a" providerId="ADAL" clId="{50527AE3-5753-4BB1-B262-7E9879B9BAAC}" dt="2024-10-15T20:35:08.189" v="15" actId="478"/>
          <ac:spMkLst>
            <pc:docMk/>
            <pc:sldMk cId="0" sldId="256"/>
            <ac:spMk id="17" creationId="{00000000-0000-0000-0000-000000000000}"/>
          </ac:spMkLst>
        </pc:spChg>
        <pc:spChg chg="del">
          <ac:chgData name="Nabila Nishat Raisa" userId="11c5156f-a39f-48fb-be02-f6448c41fb2a" providerId="ADAL" clId="{50527AE3-5753-4BB1-B262-7E9879B9BAAC}" dt="2024-10-15T20:34:32.637" v="8" actId="478"/>
          <ac:spMkLst>
            <pc:docMk/>
            <pc:sldMk cId="0" sldId="256"/>
            <ac:spMk id="25" creationId="{00000000-0000-0000-0000-000000000000}"/>
          </ac:spMkLst>
        </pc:spChg>
        <pc:spChg chg="del">
          <ac:chgData name="Nabila Nishat Raisa" userId="11c5156f-a39f-48fb-be02-f6448c41fb2a" providerId="ADAL" clId="{50527AE3-5753-4BB1-B262-7E9879B9BAAC}" dt="2024-10-15T20:34:29.743" v="7" actId="478"/>
          <ac:spMkLst>
            <pc:docMk/>
            <pc:sldMk cId="0" sldId="256"/>
            <ac:spMk id="26" creationId="{00000000-0000-0000-0000-000000000000}"/>
          </ac:spMkLst>
        </pc:spChg>
        <pc:spChg chg="del">
          <ac:chgData name="Nabila Nishat Raisa" userId="11c5156f-a39f-48fb-be02-f6448c41fb2a" providerId="ADAL" clId="{50527AE3-5753-4BB1-B262-7E9879B9BAAC}" dt="2024-10-15T20:34:32.637" v="8" actId="478"/>
          <ac:spMkLst>
            <pc:docMk/>
            <pc:sldMk cId="0" sldId="256"/>
            <ac:spMk id="27" creationId="{00000000-0000-0000-0000-000000000000}"/>
          </ac:spMkLst>
        </pc:spChg>
        <pc:spChg chg="del">
          <ac:chgData name="Nabila Nishat Raisa" userId="11c5156f-a39f-48fb-be02-f6448c41fb2a" providerId="ADAL" clId="{50527AE3-5753-4BB1-B262-7E9879B9BAAC}" dt="2024-10-15T20:34:32.637" v="8" actId="478"/>
          <ac:spMkLst>
            <pc:docMk/>
            <pc:sldMk cId="0" sldId="256"/>
            <ac:spMk id="30" creationId="{00000000-0000-0000-0000-000000000000}"/>
          </ac:spMkLst>
        </pc:spChg>
        <pc:spChg chg="del">
          <ac:chgData name="Nabila Nishat Raisa" userId="11c5156f-a39f-48fb-be02-f6448c41fb2a" providerId="ADAL" clId="{50527AE3-5753-4BB1-B262-7E9879B9BAAC}" dt="2024-10-15T20:34:32.637" v="8" actId="478"/>
          <ac:spMkLst>
            <pc:docMk/>
            <pc:sldMk cId="0" sldId="256"/>
            <ac:spMk id="31"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35"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36"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37"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38"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39" creationId="{00000000-0000-0000-0000-000000000000}"/>
          </ac:spMkLst>
        </pc:spChg>
        <pc:spChg chg="del">
          <ac:chgData name="Nabila Nishat Raisa" userId="11c5156f-a39f-48fb-be02-f6448c41fb2a" providerId="ADAL" clId="{50527AE3-5753-4BB1-B262-7E9879B9BAAC}" dt="2024-10-15T20:34:40.179" v="11" actId="478"/>
          <ac:spMkLst>
            <pc:docMk/>
            <pc:sldMk cId="0" sldId="256"/>
            <ac:spMk id="40"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41" creationId="{00000000-0000-0000-0000-000000000000}"/>
          </ac:spMkLst>
        </pc:spChg>
        <pc:spChg chg="del">
          <ac:chgData name="Nabila Nishat Raisa" userId="11c5156f-a39f-48fb-be02-f6448c41fb2a" providerId="ADAL" clId="{50527AE3-5753-4BB1-B262-7E9879B9BAAC}" dt="2024-10-15T20:34:55.591" v="12" actId="478"/>
          <ac:spMkLst>
            <pc:docMk/>
            <pc:sldMk cId="0" sldId="256"/>
            <ac:spMk id="42" creationId="{00000000-0000-0000-0000-000000000000}"/>
          </ac:spMkLst>
        </pc:spChg>
        <pc:spChg chg="add del">
          <ac:chgData name="Nabila Nishat Raisa" userId="11c5156f-a39f-48fb-be02-f6448c41fb2a" providerId="ADAL" clId="{50527AE3-5753-4BB1-B262-7E9879B9BAAC}" dt="2024-10-15T20:33:27.766" v="1" actId="22"/>
          <ac:spMkLst>
            <pc:docMk/>
            <pc:sldMk cId="0" sldId="256"/>
            <ac:spMk id="44" creationId="{E25C59D3-9A9B-DBDA-2424-EE7254ACE3AD}"/>
          </ac:spMkLst>
        </pc:spChg>
        <pc:spChg chg="add mod">
          <ac:chgData name="Nabila Nishat Raisa" userId="11c5156f-a39f-48fb-be02-f6448c41fb2a" providerId="ADAL" clId="{50527AE3-5753-4BB1-B262-7E9879B9BAAC}" dt="2024-10-15T20:35:21.280" v="19" actId="1076"/>
          <ac:spMkLst>
            <pc:docMk/>
            <pc:sldMk cId="0" sldId="256"/>
            <ac:spMk id="45" creationId="{A49F14A0-5E49-9F31-51F3-C0C10BF58440}"/>
          </ac:spMkLst>
        </pc:spChg>
        <pc:spChg chg="mod">
          <ac:chgData name="Nabila Nishat Raisa" userId="11c5156f-a39f-48fb-be02-f6448c41fb2a" providerId="ADAL" clId="{50527AE3-5753-4BB1-B262-7E9879B9BAAC}" dt="2024-10-15T20:34:36.089" v="10"/>
          <ac:spMkLst>
            <pc:docMk/>
            <pc:sldMk cId="0" sldId="256"/>
            <ac:spMk id="47" creationId="{59C43FCF-BFB9-28AF-240E-935AA6BD3573}"/>
          </ac:spMkLst>
        </pc:spChg>
        <pc:spChg chg="mod">
          <ac:chgData name="Nabila Nishat Raisa" userId="11c5156f-a39f-48fb-be02-f6448c41fb2a" providerId="ADAL" clId="{50527AE3-5753-4BB1-B262-7E9879B9BAAC}" dt="2024-10-15T20:34:36.089" v="10"/>
          <ac:spMkLst>
            <pc:docMk/>
            <pc:sldMk cId="0" sldId="256"/>
            <ac:spMk id="48" creationId="{0AF16D90-9429-5FB0-0102-B9A04EA62B75}"/>
          </ac:spMkLst>
        </pc:spChg>
        <pc:spChg chg="mod">
          <ac:chgData name="Nabila Nishat Raisa" userId="11c5156f-a39f-48fb-be02-f6448c41fb2a" providerId="ADAL" clId="{50527AE3-5753-4BB1-B262-7E9879B9BAAC}" dt="2024-10-15T20:34:36.089" v="10"/>
          <ac:spMkLst>
            <pc:docMk/>
            <pc:sldMk cId="0" sldId="256"/>
            <ac:spMk id="49" creationId="{A4F3E027-562C-027E-2C40-B209BAD8DC4E}"/>
          </ac:spMkLst>
        </pc:spChg>
        <pc:spChg chg="mod">
          <ac:chgData name="Nabila Nishat Raisa" userId="11c5156f-a39f-48fb-be02-f6448c41fb2a" providerId="ADAL" clId="{50527AE3-5753-4BB1-B262-7E9879B9BAAC}" dt="2024-10-15T20:34:36.089" v="10"/>
          <ac:spMkLst>
            <pc:docMk/>
            <pc:sldMk cId="0" sldId="256"/>
            <ac:spMk id="50" creationId="{72EAFE9C-5612-A188-0DF9-BE1473A4FCC3}"/>
          </ac:spMkLst>
        </pc:spChg>
        <pc:spChg chg="mod">
          <ac:chgData name="Nabila Nishat Raisa" userId="11c5156f-a39f-48fb-be02-f6448c41fb2a" providerId="ADAL" clId="{50527AE3-5753-4BB1-B262-7E9879B9BAAC}" dt="2024-10-15T20:34:36.089" v="10"/>
          <ac:spMkLst>
            <pc:docMk/>
            <pc:sldMk cId="0" sldId="256"/>
            <ac:spMk id="51" creationId="{80E2E9A0-378E-9413-FCAB-42381B47BEA3}"/>
          </ac:spMkLst>
        </pc:spChg>
        <pc:spChg chg="mod">
          <ac:chgData name="Nabila Nishat Raisa" userId="11c5156f-a39f-48fb-be02-f6448c41fb2a" providerId="ADAL" clId="{50527AE3-5753-4BB1-B262-7E9879B9BAAC}" dt="2024-10-15T20:34:36.089" v="10"/>
          <ac:spMkLst>
            <pc:docMk/>
            <pc:sldMk cId="0" sldId="256"/>
            <ac:spMk id="52" creationId="{B30AC06B-1AD6-DFDE-22B1-8A1C5B5F70C3}"/>
          </ac:spMkLst>
        </pc:spChg>
        <pc:spChg chg="mod">
          <ac:chgData name="Nabila Nishat Raisa" userId="11c5156f-a39f-48fb-be02-f6448c41fb2a" providerId="ADAL" clId="{50527AE3-5753-4BB1-B262-7E9879B9BAAC}" dt="2024-10-15T20:34:36.089" v="10"/>
          <ac:spMkLst>
            <pc:docMk/>
            <pc:sldMk cId="0" sldId="256"/>
            <ac:spMk id="53" creationId="{E9FD442C-108F-B772-FA4B-109FFD912C7D}"/>
          </ac:spMkLst>
        </pc:spChg>
        <pc:spChg chg="mod">
          <ac:chgData name="Nabila Nishat Raisa" userId="11c5156f-a39f-48fb-be02-f6448c41fb2a" providerId="ADAL" clId="{50527AE3-5753-4BB1-B262-7E9879B9BAAC}" dt="2024-10-15T20:34:36.089" v="10"/>
          <ac:spMkLst>
            <pc:docMk/>
            <pc:sldMk cId="0" sldId="256"/>
            <ac:spMk id="54" creationId="{459FEDB5-E246-74FB-400F-EAE8C0DBE6AD}"/>
          </ac:spMkLst>
        </pc:spChg>
        <pc:spChg chg="mod">
          <ac:chgData name="Nabila Nishat Raisa" userId="11c5156f-a39f-48fb-be02-f6448c41fb2a" providerId="ADAL" clId="{50527AE3-5753-4BB1-B262-7E9879B9BAAC}" dt="2024-10-15T20:34:36.089" v="10"/>
          <ac:spMkLst>
            <pc:docMk/>
            <pc:sldMk cId="0" sldId="256"/>
            <ac:spMk id="55" creationId="{7A6F161D-55DA-8918-B411-CAE006BB600E}"/>
          </ac:spMkLst>
        </pc:spChg>
        <pc:spChg chg="mod">
          <ac:chgData name="Nabila Nishat Raisa" userId="11c5156f-a39f-48fb-be02-f6448c41fb2a" providerId="ADAL" clId="{50527AE3-5753-4BB1-B262-7E9879B9BAAC}" dt="2024-10-15T20:34:36.089" v="10"/>
          <ac:spMkLst>
            <pc:docMk/>
            <pc:sldMk cId="0" sldId="256"/>
            <ac:spMk id="56" creationId="{B813E75E-2C3E-1AA0-4211-D42B1A489F18}"/>
          </ac:spMkLst>
        </pc:spChg>
        <pc:spChg chg="mod">
          <ac:chgData name="Nabila Nishat Raisa" userId="11c5156f-a39f-48fb-be02-f6448c41fb2a" providerId="ADAL" clId="{50527AE3-5753-4BB1-B262-7E9879B9BAAC}" dt="2024-10-15T20:34:36.089" v="10"/>
          <ac:spMkLst>
            <pc:docMk/>
            <pc:sldMk cId="0" sldId="256"/>
            <ac:spMk id="57" creationId="{B738CC7F-82C7-3BDF-D2EA-6ACB8372191D}"/>
          </ac:spMkLst>
        </pc:spChg>
        <pc:spChg chg="mod">
          <ac:chgData name="Nabila Nishat Raisa" userId="11c5156f-a39f-48fb-be02-f6448c41fb2a" providerId="ADAL" clId="{50527AE3-5753-4BB1-B262-7E9879B9BAAC}" dt="2024-10-15T20:34:36.089" v="10"/>
          <ac:spMkLst>
            <pc:docMk/>
            <pc:sldMk cId="0" sldId="256"/>
            <ac:spMk id="58" creationId="{F42292E7-1C51-5E9E-FE01-B4E626C6FEB9}"/>
          </ac:spMkLst>
        </pc:spChg>
        <pc:spChg chg="mod">
          <ac:chgData name="Nabila Nishat Raisa" userId="11c5156f-a39f-48fb-be02-f6448c41fb2a" providerId="ADAL" clId="{50527AE3-5753-4BB1-B262-7E9879B9BAAC}" dt="2024-10-15T20:34:36.089" v="10"/>
          <ac:spMkLst>
            <pc:docMk/>
            <pc:sldMk cId="0" sldId="256"/>
            <ac:spMk id="59" creationId="{3D60CB54-3BCA-D9BE-A2D2-CD91D06DFF88}"/>
          </ac:spMkLst>
        </pc:spChg>
        <pc:spChg chg="mod">
          <ac:chgData name="Nabila Nishat Raisa" userId="11c5156f-a39f-48fb-be02-f6448c41fb2a" providerId="ADAL" clId="{50527AE3-5753-4BB1-B262-7E9879B9BAAC}" dt="2024-10-15T20:34:36.089" v="10"/>
          <ac:spMkLst>
            <pc:docMk/>
            <pc:sldMk cId="0" sldId="256"/>
            <ac:spMk id="60" creationId="{8BDA2058-F978-1D16-1A08-1016A45ADFCD}"/>
          </ac:spMkLst>
        </pc:spChg>
        <pc:spChg chg="mod">
          <ac:chgData name="Nabila Nishat Raisa" userId="11c5156f-a39f-48fb-be02-f6448c41fb2a" providerId="ADAL" clId="{50527AE3-5753-4BB1-B262-7E9879B9BAAC}" dt="2024-10-15T20:34:36.089" v="10"/>
          <ac:spMkLst>
            <pc:docMk/>
            <pc:sldMk cId="0" sldId="256"/>
            <ac:spMk id="61" creationId="{8E579DDD-BB0D-5C0C-2527-19971AD794D2}"/>
          </ac:spMkLst>
        </pc:spChg>
        <pc:spChg chg="mod">
          <ac:chgData name="Nabila Nishat Raisa" userId="11c5156f-a39f-48fb-be02-f6448c41fb2a" providerId="ADAL" clId="{50527AE3-5753-4BB1-B262-7E9879B9BAAC}" dt="2024-10-15T20:34:36.089" v="10"/>
          <ac:spMkLst>
            <pc:docMk/>
            <pc:sldMk cId="0" sldId="256"/>
            <ac:spMk id="62" creationId="{4D70C847-83FE-B49D-E302-ECEC8E5CE629}"/>
          </ac:spMkLst>
        </pc:spChg>
        <pc:spChg chg="mod">
          <ac:chgData name="Nabila Nishat Raisa" userId="11c5156f-a39f-48fb-be02-f6448c41fb2a" providerId="ADAL" clId="{50527AE3-5753-4BB1-B262-7E9879B9BAAC}" dt="2024-10-15T20:34:36.089" v="10"/>
          <ac:spMkLst>
            <pc:docMk/>
            <pc:sldMk cId="0" sldId="256"/>
            <ac:spMk id="63" creationId="{6BEBB541-CC44-B986-848D-D54EB49452DF}"/>
          </ac:spMkLst>
        </pc:spChg>
        <pc:spChg chg="mod">
          <ac:chgData name="Nabila Nishat Raisa" userId="11c5156f-a39f-48fb-be02-f6448c41fb2a" providerId="ADAL" clId="{50527AE3-5753-4BB1-B262-7E9879B9BAAC}" dt="2024-10-15T20:34:36.089" v="10"/>
          <ac:spMkLst>
            <pc:docMk/>
            <pc:sldMk cId="0" sldId="256"/>
            <ac:spMk id="64" creationId="{6BCBA231-C3ED-FE91-CB74-E94013CC2D3C}"/>
          </ac:spMkLst>
        </pc:spChg>
        <pc:spChg chg="mod">
          <ac:chgData name="Nabila Nishat Raisa" userId="11c5156f-a39f-48fb-be02-f6448c41fb2a" providerId="ADAL" clId="{50527AE3-5753-4BB1-B262-7E9879B9BAAC}" dt="2024-10-15T20:34:36.089" v="10"/>
          <ac:spMkLst>
            <pc:docMk/>
            <pc:sldMk cId="0" sldId="256"/>
            <ac:spMk id="65" creationId="{36C838F8-AF6A-BD12-FA7C-30A7914AC078}"/>
          </ac:spMkLst>
        </pc:spChg>
        <pc:spChg chg="mod">
          <ac:chgData name="Nabila Nishat Raisa" userId="11c5156f-a39f-48fb-be02-f6448c41fb2a" providerId="ADAL" clId="{50527AE3-5753-4BB1-B262-7E9879B9BAAC}" dt="2024-10-15T20:34:36.089" v="10"/>
          <ac:spMkLst>
            <pc:docMk/>
            <pc:sldMk cId="0" sldId="256"/>
            <ac:spMk id="66" creationId="{939C058E-E91F-E539-48DE-F7ADCF312B4D}"/>
          </ac:spMkLst>
        </pc:spChg>
        <pc:spChg chg="mod">
          <ac:chgData name="Nabila Nishat Raisa" userId="11c5156f-a39f-48fb-be02-f6448c41fb2a" providerId="ADAL" clId="{50527AE3-5753-4BB1-B262-7E9879B9BAAC}" dt="2024-10-15T20:34:36.089" v="10"/>
          <ac:spMkLst>
            <pc:docMk/>
            <pc:sldMk cId="0" sldId="256"/>
            <ac:spMk id="67" creationId="{91388F3C-850D-3D29-5140-4B76D881F140}"/>
          </ac:spMkLst>
        </pc:spChg>
        <pc:spChg chg="mod">
          <ac:chgData name="Nabila Nishat Raisa" userId="11c5156f-a39f-48fb-be02-f6448c41fb2a" providerId="ADAL" clId="{50527AE3-5753-4BB1-B262-7E9879B9BAAC}" dt="2024-10-15T20:34:36.089" v="10"/>
          <ac:spMkLst>
            <pc:docMk/>
            <pc:sldMk cId="0" sldId="256"/>
            <ac:spMk id="68" creationId="{0BA1EB50-F190-B60A-D4F7-CD8EB3FEED98}"/>
          </ac:spMkLst>
        </pc:spChg>
        <pc:spChg chg="mod">
          <ac:chgData name="Nabila Nishat Raisa" userId="11c5156f-a39f-48fb-be02-f6448c41fb2a" providerId="ADAL" clId="{50527AE3-5753-4BB1-B262-7E9879B9BAAC}" dt="2024-10-15T20:34:36.089" v="10"/>
          <ac:spMkLst>
            <pc:docMk/>
            <pc:sldMk cId="0" sldId="256"/>
            <ac:spMk id="69" creationId="{8DD0DEAF-7E36-A2BE-DB4B-A0B68FACA7CF}"/>
          </ac:spMkLst>
        </pc:spChg>
        <pc:spChg chg="mod">
          <ac:chgData name="Nabila Nishat Raisa" userId="11c5156f-a39f-48fb-be02-f6448c41fb2a" providerId="ADAL" clId="{50527AE3-5753-4BB1-B262-7E9879B9BAAC}" dt="2024-10-15T20:34:36.089" v="10"/>
          <ac:spMkLst>
            <pc:docMk/>
            <pc:sldMk cId="0" sldId="256"/>
            <ac:spMk id="70" creationId="{4887C737-2E6B-022B-E1D1-42F0C6384E80}"/>
          </ac:spMkLst>
        </pc:spChg>
        <pc:spChg chg="mod">
          <ac:chgData name="Nabila Nishat Raisa" userId="11c5156f-a39f-48fb-be02-f6448c41fb2a" providerId="ADAL" clId="{50527AE3-5753-4BB1-B262-7E9879B9BAAC}" dt="2024-10-15T20:34:36.089" v="10"/>
          <ac:spMkLst>
            <pc:docMk/>
            <pc:sldMk cId="0" sldId="256"/>
            <ac:spMk id="71" creationId="{D2C72EC8-E1A8-FEA5-47BE-516A0FE25CAB}"/>
          </ac:spMkLst>
        </pc:spChg>
        <pc:spChg chg="mod">
          <ac:chgData name="Nabila Nishat Raisa" userId="11c5156f-a39f-48fb-be02-f6448c41fb2a" providerId="ADAL" clId="{50527AE3-5753-4BB1-B262-7E9879B9BAAC}" dt="2024-10-15T20:34:36.089" v="10"/>
          <ac:spMkLst>
            <pc:docMk/>
            <pc:sldMk cId="0" sldId="256"/>
            <ac:spMk id="72" creationId="{E029C54F-2DE2-5855-2FA5-B0ACDC387639}"/>
          </ac:spMkLst>
        </pc:spChg>
        <pc:spChg chg="mod">
          <ac:chgData name="Nabila Nishat Raisa" userId="11c5156f-a39f-48fb-be02-f6448c41fb2a" providerId="ADAL" clId="{50527AE3-5753-4BB1-B262-7E9879B9BAAC}" dt="2024-10-15T20:34:36.089" v="10"/>
          <ac:spMkLst>
            <pc:docMk/>
            <pc:sldMk cId="0" sldId="256"/>
            <ac:spMk id="73" creationId="{BF10C440-64FB-B1D7-8D05-EFE685923514}"/>
          </ac:spMkLst>
        </pc:spChg>
        <pc:spChg chg="mod">
          <ac:chgData name="Nabila Nishat Raisa" userId="11c5156f-a39f-48fb-be02-f6448c41fb2a" providerId="ADAL" clId="{50527AE3-5753-4BB1-B262-7E9879B9BAAC}" dt="2024-10-15T20:34:36.089" v="10"/>
          <ac:spMkLst>
            <pc:docMk/>
            <pc:sldMk cId="0" sldId="256"/>
            <ac:spMk id="74" creationId="{D3FF197A-2977-F084-CB2A-B6A3AD4B94DF}"/>
          </ac:spMkLst>
        </pc:spChg>
        <pc:spChg chg="mod">
          <ac:chgData name="Nabila Nishat Raisa" userId="11c5156f-a39f-48fb-be02-f6448c41fb2a" providerId="ADAL" clId="{50527AE3-5753-4BB1-B262-7E9879B9BAAC}" dt="2024-10-15T20:34:36.089" v="10"/>
          <ac:spMkLst>
            <pc:docMk/>
            <pc:sldMk cId="0" sldId="256"/>
            <ac:spMk id="75" creationId="{E0A74561-A42F-0A56-F0CF-3D697317D6E5}"/>
          </ac:spMkLst>
        </pc:spChg>
        <pc:spChg chg="mod">
          <ac:chgData name="Nabila Nishat Raisa" userId="11c5156f-a39f-48fb-be02-f6448c41fb2a" providerId="ADAL" clId="{50527AE3-5753-4BB1-B262-7E9879B9BAAC}" dt="2024-10-15T20:34:36.089" v="10"/>
          <ac:spMkLst>
            <pc:docMk/>
            <pc:sldMk cId="0" sldId="256"/>
            <ac:spMk id="76" creationId="{EC0B5311-2B69-A720-B3B1-94C8BBA14433}"/>
          </ac:spMkLst>
        </pc:spChg>
        <pc:spChg chg="mod">
          <ac:chgData name="Nabila Nishat Raisa" userId="11c5156f-a39f-48fb-be02-f6448c41fb2a" providerId="ADAL" clId="{50527AE3-5753-4BB1-B262-7E9879B9BAAC}" dt="2024-10-15T20:34:36.089" v="10"/>
          <ac:spMkLst>
            <pc:docMk/>
            <pc:sldMk cId="0" sldId="256"/>
            <ac:spMk id="77" creationId="{2514E640-FF05-6743-AB29-C6685BFD8791}"/>
          </ac:spMkLst>
        </pc:spChg>
        <pc:spChg chg="mod">
          <ac:chgData name="Nabila Nishat Raisa" userId="11c5156f-a39f-48fb-be02-f6448c41fb2a" providerId="ADAL" clId="{50527AE3-5753-4BB1-B262-7E9879B9BAAC}" dt="2024-10-15T20:34:36.089" v="10"/>
          <ac:spMkLst>
            <pc:docMk/>
            <pc:sldMk cId="0" sldId="256"/>
            <ac:spMk id="78" creationId="{5F2F7C88-05DF-9074-CE31-292AF8E107ED}"/>
          </ac:spMkLst>
        </pc:spChg>
        <pc:spChg chg="mod">
          <ac:chgData name="Nabila Nishat Raisa" userId="11c5156f-a39f-48fb-be02-f6448c41fb2a" providerId="ADAL" clId="{50527AE3-5753-4BB1-B262-7E9879B9BAAC}" dt="2024-10-15T20:34:36.089" v="10"/>
          <ac:spMkLst>
            <pc:docMk/>
            <pc:sldMk cId="0" sldId="256"/>
            <ac:spMk id="79" creationId="{9E998FC1-9357-14C7-01E1-2DA9EF198271}"/>
          </ac:spMkLst>
        </pc:spChg>
        <pc:spChg chg="mod">
          <ac:chgData name="Nabila Nishat Raisa" userId="11c5156f-a39f-48fb-be02-f6448c41fb2a" providerId="ADAL" clId="{50527AE3-5753-4BB1-B262-7E9879B9BAAC}" dt="2024-10-15T20:34:36.089" v="10"/>
          <ac:spMkLst>
            <pc:docMk/>
            <pc:sldMk cId="0" sldId="256"/>
            <ac:spMk id="80" creationId="{94E4EC47-FA39-6EA5-CBCF-CE237A703BD8}"/>
          </ac:spMkLst>
        </pc:spChg>
        <pc:spChg chg="mod">
          <ac:chgData name="Nabila Nishat Raisa" userId="11c5156f-a39f-48fb-be02-f6448c41fb2a" providerId="ADAL" clId="{50527AE3-5753-4BB1-B262-7E9879B9BAAC}" dt="2024-10-15T20:34:36.089" v="10"/>
          <ac:spMkLst>
            <pc:docMk/>
            <pc:sldMk cId="0" sldId="256"/>
            <ac:spMk id="81" creationId="{3880A2D8-5CB1-86B9-2CCE-FB18C790ED2A}"/>
          </ac:spMkLst>
        </pc:spChg>
        <pc:spChg chg="mod">
          <ac:chgData name="Nabila Nishat Raisa" userId="11c5156f-a39f-48fb-be02-f6448c41fb2a" providerId="ADAL" clId="{50527AE3-5753-4BB1-B262-7E9879B9BAAC}" dt="2024-10-15T20:34:36.089" v="10"/>
          <ac:spMkLst>
            <pc:docMk/>
            <pc:sldMk cId="0" sldId="256"/>
            <ac:spMk id="82" creationId="{8C57F74E-3FD8-D847-E5E4-939DE6A96E9F}"/>
          </ac:spMkLst>
        </pc:spChg>
        <pc:spChg chg="mod">
          <ac:chgData name="Nabila Nishat Raisa" userId="11c5156f-a39f-48fb-be02-f6448c41fb2a" providerId="ADAL" clId="{50527AE3-5753-4BB1-B262-7E9879B9BAAC}" dt="2024-10-15T20:34:36.089" v="10"/>
          <ac:spMkLst>
            <pc:docMk/>
            <pc:sldMk cId="0" sldId="256"/>
            <ac:spMk id="83" creationId="{AFE42B24-6395-F89E-8749-CA0205ECDA4A}"/>
          </ac:spMkLst>
        </pc:spChg>
        <pc:spChg chg="mod">
          <ac:chgData name="Nabila Nishat Raisa" userId="11c5156f-a39f-48fb-be02-f6448c41fb2a" providerId="ADAL" clId="{50527AE3-5753-4BB1-B262-7E9879B9BAAC}" dt="2024-10-15T20:34:36.089" v="10"/>
          <ac:spMkLst>
            <pc:docMk/>
            <pc:sldMk cId="0" sldId="256"/>
            <ac:spMk id="84" creationId="{475A24CA-D65F-AF44-2596-EBEEE9238EEE}"/>
          </ac:spMkLst>
        </pc:spChg>
        <pc:spChg chg="mod">
          <ac:chgData name="Nabila Nishat Raisa" userId="11c5156f-a39f-48fb-be02-f6448c41fb2a" providerId="ADAL" clId="{50527AE3-5753-4BB1-B262-7E9879B9BAAC}" dt="2024-10-15T20:34:36.089" v="10"/>
          <ac:spMkLst>
            <pc:docMk/>
            <pc:sldMk cId="0" sldId="256"/>
            <ac:spMk id="85" creationId="{100ABE87-4634-9746-377D-5E4E6FB89ABE}"/>
          </ac:spMkLst>
        </pc:spChg>
        <pc:spChg chg="mod">
          <ac:chgData name="Nabila Nishat Raisa" userId="11c5156f-a39f-48fb-be02-f6448c41fb2a" providerId="ADAL" clId="{50527AE3-5753-4BB1-B262-7E9879B9BAAC}" dt="2024-10-15T20:34:36.089" v="10"/>
          <ac:spMkLst>
            <pc:docMk/>
            <pc:sldMk cId="0" sldId="256"/>
            <ac:spMk id="86" creationId="{9152147F-A248-BB11-B02E-8412CBF2A82F}"/>
          </ac:spMkLst>
        </pc:spChg>
        <pc:spChg chg="mod">
          <ac:chgData name="Nabila Nishat Raisa" userId="11c5156f-a39f-48fb-be02-f6448c41fb2a" providerId="ADAL" clId="{50527AE3-5753-4BB1-B262-7E9879B9BAAC}" dt="2024-10-15T20:34:36.089" v="10"/>
          <ac:spMkLst>
            <pc:docMk/>
            <pc:sldMk cId="0" sldId="256"/>
            <ac:spMk id="87" creationId="{90F80405-9C5A-FBC3-D373-9081D231CB3E}"/>
          </ac:spMkLst>
        </pc:spChg>
        <pc:spChg chg="mod">
          <ac:chgData name="Nabila Nishat Raisa" userId="11c5156f-a39f-48fb-be02-f6448c41fb2a" providerId="ADAL" clId="{50527AE3-5753-4BB1-B262-7E9879B9BAAC}" dt="2024-10-15T20:34:36.089" v="10"/>
          <ac:spMkLst>
            <pc:docMk/>
            <pc:sldMk cId="0" sldId="256"/>
            <ac:spMk id="88" creationId="{52D5F039-E85A-3027-30D5-76622A6EE0CE}"/>
          </ac:spMkLst>
        </pc:spChg>
        <pc:spChg chg="mod">
          <ac:chgData name="Nabila Nishat Raisa" userId="11c5156f-a39f-48fb-be02-f6448c41fb2a" providerId="ADAL" clId="{50527AE3-5753-4BB1-B262-7E9879B9BAAC}" dt="2024-10-15T20:34:36.089" v="10"/>
          <ac:spMkLst>
            <pc:docMk/>
            <pc:sldMk cId="0" sldId="256"/>
            <ac:spMk id="89" creationId="{1A626F02-5816-B5E9-C507-6205723383C8}"/>
          </ac:spMkLst>
        </pc:spChg>
        <pc:spChg chg="mod">
          <ac:chgData name="Nabila Nishat Raisa" userId="11c5156f-a39f-48fb-be02-f6448c41fb2a" providerId="ADAL" clId="{50527AE3-5753-4BB1-B262-7E9879B9BAAC}" dt="2024-10-15T20:34:36.089" v="10"/>
          <ac:spMkLst>
            <pc:docMk/>
            <pc:sldMk cId="0" sldId="256"/>
            <ac:spMk id="90" creationId="{C7B8AD86-D54B-2641-A3E3-78DEF5E0CA60}"/>
          </ac:spMkLst>
        </pc:spChg>
        <pc:spChg chg="mod">
          <ac:chgData name="Nabila Nishat Raisa" userId="11c5156f-a39f-48fb-be02-f6448c41fb2a" providerId="ADAL" clId="{50527AE3-5753-4BB1-B262-7E9879B9BAAC}" dt="2024-10-15T20:34:36.089" v="10"/>
          <ac:spMkLst>
            <pc:docMk/>
            <pc:sldMk cId="0" sldId="256"/>
            <ac:spMk id="91" creationId="{000F8595-FA4D-CBD1-1B89-64278A39B620}"/>
          </ac:spMkLst>
        </pc:spChg>
        <pc:spChg chg="mod">
          <ac:chgData name="Nabila Nishat Raisa" userId="11c5156f-a39f-48fb-be02-f6448c41fb2a" providerId="ADAL" clId="{50527AE3-5753-4BB1-B262-7E9879B9BAAC}" dt="2024-10-15T20:34:36.089" v="10"/>
          <ac:spMkLst>
            <pc:docMk/>
            <pc:sldMk cId="0" sldId="256"/>
            <ac:spMk id="92" creationId="{5CF058AA-2257-92C3-00EA-05FC582F9F02}"/>
          </ac:spMkLst>
        </pc:spChg>
        <pc:spChg chg="mod">
          <ac:chgData name="Nabila Nishat Raisa" userId="11c5156f-a39f-48fb-be02-f6448c41fb2a" providerId="ADAL" clId="{50527AE3-5753-4BB1-B262-7E9879B9BAAC}" dt="2024-10-15T20:34:36.089" v="10"/>
          <ac:spMkLst>
            <pc:docMk/>
            <pc:sldMk cId="0" sldId="256"/>
            <ac:spMk id="93" creationId="{8272B850-CE59-3CEF-2A8A-995B43998E16}"/>
          </ac:spMkLst>
        </pc:spChg>
        <pc:spChg chg="mod">
          <ac:chgData name="Nabila Nishat Raisa" userId="11c5156f-a39f-48fb-be02-f6448c41fb2a" providerId="ADAL" clId="{50527AE3-5753-4BB1-B262-7E9879B9BAAC}" dt="2024-10-15T20:34:36.089" v="10"/>
          <ac:spMkLst>
            <pc:docMk/>
            <pc:sldMk cId="0" sldId="256"/>
            <ac:spMk id="94" creationId="{4E226E73-9A25-0597-3378-4E823FCEA36C}"/>
          </ac:spMkLst>
        </pc:spChg>
        <pc:spChg chg="mod">
          <ac:chgData name="Nabila Nishat Raisa" userId="11c5156f-a39f-48fb-be02-f6448c41fb2a" providerId="ADAL" clId="{50527AE3-5753-4BB1-B262-7E9879B9BAAC}" dt="2024-10-15T20:34:36.089" v="10"/>
          <ac:spMkLst>
            <pc:docMk/>
            <pc:sldMk cId="0" sldId="256"/>
            <ac:spMk id="95" creationId="{976F1406-36C3-1A84-3493-F1B42E5099F0}"/>
          </ac:spMkLst>
        </pc:spChg>
        <pc:spChg chg="mod">
          <ac:chgData name="Nabila Nishat Raisa" userId="11c5156f-a39f-48fb-be02-f6448c41fb2a" providerId="ADAL" clId="{50527AE3-5753-4BB1-B262-7E9879B9BAAC}" dt="2024-10-15T20:34:36.089" v="10"/>
          <ac:spMkLst>
            <pc:docMk/>
            <pc:sldMk cId="0" sldId="256"/>
            <ac:spMk id="96" creationId="{2F08A481-7D6D-469C-DE79-3F8EBFFC6103}"/>
          </ac:spMkLst>
        </pc:spChg>
        <pc:spChg chg="mod">
          <ac:chgData name="Nabila Nishat Raisa" userId="11c5156f-a39f-48fb-be02-f6448c41fb2a" providerId="ADAL" clId="{50527AE3-5753-4BB1-B262-7E9879B9BAAC}" dt="2024-10-15T20:34:36.089" v="10"/>
          <ac:spMkLst>
            <pc:docMk/>
            <pc:sldMk cId="0" sldId="256"/>
            <ac:spMk id="97" creationId="{8C17F218-B0CA-9EE0-9135-1D172DF1E98E}"/>
          </ac:spMkLst>
        </pc:spChg>
        <pc:spChg chg="mod">
          <ac:chgData name="Nabila Nishat Raisa" userId="11c5156f-a39f-48fb-be02-f6448c41fb2a" providerId="ADAL" clId="{50527AE3-5753-4BB1-B262-7E9879B9BAAC}" dt="2024-10-15T20:34:36.089" v="10"/>
          <ac:spMkLst>
            <pc:docMk/>
            <pc:sldMk cId="0" sldId="256"/>
            <ac:spMk id="98" creationId="{103DDE51-DEDF-E9CB-4D61-AE61AE24CE90}"/>
          </ac:spMkLst>
        </pc:spChg>
        <pc:spChg chg="mod">
          <ac:chgData name="Nabila Nishat Raisa" userId="11c5156f-a39f-48fb-be02-f6448c41fb2a" providerId="ADAL" clId="{50527AE3-5753-4BB1-B262-7E9879B9BAAC}" dt="2024-10-15T20:34:36.089" v="10"/>
          <ac:spMkLst>
            <pc:docMk/>
            <pc:sldMk cId="0" sldId="256"/>
            <ac:spMk id="99" creationId="{009CF2A7-AB00-CAD6-CAB5-77DE54DCBA40}"/>
          </ac:spMkLst>
        </pc:spChg>
        <pc:spChg chg="mod">
          <ac:chgData name="Nabila Nishat Raisa" userId="11c5156f-a39f-48fb-be02-f6448c41fb2a" providerId="ADAL" clId="{50527AE3-5753-4BB1-B262-7E9879B9BAAC}" dt="2024-10-15T20:34:36.089" v="10"/>
          <ac:spMkLst>
            <pc:docMk/>
            <pc:sldMk cId="0" sldId="256"/>
            <ac:spMk id="100" creationId="{CCB4518E-C212-E0E6-2081-9D12680268E7}"/>
          </ac:spMkLst>
        </pc:spChg>
        <pc:spChg chg="mod">
          <ac:chgData name="Nabila Nishat Raisa" userId="11c5156f-a39f-48fb-be02-f6448c41fb2a" providerId="ADAL" clId="{50527AE3-5753-4BB1-B262-7E9879B9BAAC}" dt="2024-10-15T20:34:36.089" v="10"/>
          <ac:spMkLst>
            <pc:docMk/>
            <pc:sldMk cId="0" sldId="256"/>
            <ac:spMk id="101" creationId="{6F1938A7-8003-02A0-735F-70BDD136E43E}"/>
          </ac:spMkLst>
        </pc:spChg>
        <pc:spChg chg="mod">
          <ac:chgData name="Nabila Nishat Raisa" userId="11c5156f-a39f-48fb-be02-f6448c41fb2a" providerId="ADAL" clId="{50527AE3-5753-4BB1-B262-7E9879B9BAAC}" dt="2024-10-15T20:34:36.089" v="10"/>
          <ac:spMkLst>
            <pc:docMk/>
            <pc:sldMk cId="0" sldId="256"/>
            <ac:spMk id="102" creationId="{583BFDD0-96F4-E4AD-AE45-3A6F2BBD4255}"/>
          </ac:spMkLst>
        </pc:spChg>
        <pc:spChg chg="mod">
          <ac:chgData name="Nabila Nishat Raisa" userId="11c5156f-a39f-48fb-be02-f6448c41fb2a" providerId="ADAL" clId="{50527AE3-5753-4BB1-B262-7E9879B9BAAC}" dt="2024-10-15T20:34:36.089" v="10"/>
          <ac:spMkLst>
            <pc:docMk/>
            <pc:sldMk cId="0" sldId="256"/>
            <ac:spMk id="103" creationId="{2DF8EAB5-FB7F-E5CF-20B1-E73A903611A1}"/>
          </ac:spMkLst>
        </pc:spChg>
        <pc:spChg chg="mod">
          <ac:chgData name="Nabila Nishat Raisa" userId="11c5156f-a39f-48fb-be02-f6448c41fb2a" providerId="ADAL" clId="{50527AE3-5753-4BB1-B262-7E9879B9BAAC}" dt="2024-10-15T20:34:36.089" v="10"/>
          <ac:spMkLst>
            <pc:docMk/>
            <pc:sldMk cId="0" sldId="256"/>
            <ac:spMk id="104" creationId="{F31A17DB-F050-5DD9-6255-8D33D28BA24F}"/>
          </ac:spMkLst>
        </pc:spChg>
        <pc:spChg chg="mod">
          <ac:chgData name="Nabila Nishat Raisa" userId="11c5156f-a39f-48fb-be02-f6448c41fb2a" providerId="ADAL" clId="{50527AE3-5753-4BB1-B262-7E9879B9BAAC}" dt="2024-10-15T20:34:36.089" v="10"/>
          <ac:spMkLst>
            <pc:docMk/>
            <pc:sldMk cId="0" sldId="256"/>
            <ac:spMk id="105" creationId="{5508B703-0918-B21E-0462-8823C2F01F91}"/>
          </ac:spMkLst>
        </pc:spChg>
        <pc:spChg chg="mod">
          <ac:chgData name="Nabila Nishat Raisa" userId="11c5156f-a39f-48fb-be02-f6448c41fb2a" providerId="ADAL" clId="{50527AE3-5753-4BB1-B262-7E9879B9BAAC}" dt="2024-10-15T20:34:36.089" v="10"/>
          <ac:spMkLst>
            <pc:docMk/>
            <pc:sldMk cId="0" sldId="256"/>
            <ac:spMk id="106" creationId="{21644EFA-7B56-11E4-587E-474E039EA118}"/>
          </ac:spMkLst>
        </pc:spChg>
        <pc:spChg chg="mod">
          <ac:chgData name="Nabila Nishat Raisa" userId="11c5156f-a39f-48fb-be02-f6448c41fb2a" providerId="ADAL" clId="{50527AE3-5753-4BB1-B262-7E9879B9BAAC}" dt="2024-10-15T20:34:36.089" v="10"/>
          <ac:spMkLst>
            <pc:docMk/>
            <pc:sldMk cId="0" sldId="256"/>
            <ac:spMk id="107" creationId="{F0512ABF-BDA5-501E-7CB4-05903D9264AA}"/>
          </ac:spMkLst>
        </pc:spChg>
        <pc:spChg chg="mod">
          <ac:chgData name="Nabila Nishat Raisa" userId="11c5156f-a39f-48fb-be02-f6448c41fb2a" providerId="ADAL" clId="{50527AE3-5753-4BB1-B262-7E9879B9BAAC}" dt="2024-10-15T20:34:36.089" v="10"/>
          <ac:spMkLst>
            <pc:docMk/>
            <pc:sldMk cId="0" sldId="256"/>
            <ac:spMk id="108" creationId="{DDF933A7-BECD-B026-5172-AAE1B8DB1424}"/>
          </ac:spMkLst>
        </pc:spChg>
        <pc:spChg chg="mod">
          <ac:chgData name="Nabila Nishat Raisa" userId="11c5156f-a39f-48fb-be02-f6448c41fb2a" providerId="ADAL" clId="{50527AE3-5753-4BB1-B262-7E9879B9BAAC}" dt="2024-10-15T20:34:36.089" v="10"/>
          <ac:spMkLst>
            <pc:docMk/>
            <pc:sldMk cId="0" sldId="256"/>
            <ac:spMk id="109" creationId="{35555561-FC8A-7D89-D4C9-0519ED276C08}"/>
          </ac:spMkLst>
        </pc:spChg>
        <pc:spChg chg="mod">
          <ac:chgData name="Nabila Nishat Raisa" userId="11c5156f-a39f-48fb-be02-f6448c41fb2a" providerId="ADAL" clId="{50527AE3-5753-4BB1-B262-7E9879B9BAAC}" dt="2024-10-15T20:34:36.089" v="10"/>
          <ac:spMkLst>
            <pc:docMk/>
            <pc:sldMk cId="0" sldId="256"/>
            <ac:spMk id="110" creationId="{8F550A15-B51F-90B4-8601-6CBDDE119F39}"/>
          </ac:spMkLst>
        </pc:spChg>
        <pc:spChg chg="mod">
          <ac:chgData name="Nabila Nishat Raisa" userId="11c5156f-a39f-48fb-be02-f6448c41fb2a" providerId="ADAL" clId="{50527AE3-5753-4BB1-B262-7E9879B9BAAC}" dt="2024-10-15T20:34:36.089" v="10"/>
          <ac:spMkLst>
            <pc:docMk/>
            <pc:sldMk cId="0" sldId="256"/>
            <ac:spMk id="111" creationId="{A19239AB-C3BD-D1CD-5E76-CABEDFF19C71}"/>
          </ac:spMkLst>
        </pc:spChg>
        <pc:spChg chg="mod">
          <ac:chgData name="Nabila Nishat Raisa" userId="11c5156f-a39f-48fb-be02-f6448c41fb2a" providerId="ADAL" clId="{50527AE3-5753-4BB1-B262-7E9879B9BAAC}" dt="2024-10-15T20:34:36.089" v="10"/>
          <ac:spMkLst>
            <pc:docMk/>
            <pc:sldMk cId="0" sldId="256"/>
            <ac:spMk id="112" creationId="{EF37B08A-AA8B-FD76-D1B1-41A667C155C4}"/>
          </ac:spMkLst>
        </pc:spChg>
        <pc:spChg chg="mod">
          <ac:chgData name="Nabila Nishat Raisa" userId="11c5156f-a39f-48fb-be02-f6448c41fb2a" providerId="ADAL" clId="{50527AE3-5753-4BB1-B262-7E9879B9BAAC}" dt="2024-10-15T20:34:36.089" v="10"/>
          <ac:spMkLst>
            <pc:docMk/>
            <pc:sldMk cId="0" sldId="256"/>
            <ac:spMk id="113" creationId="{699E08BA-739C-15BF-DCEE-C67BD9B69292}"/>
          </ac:spMkLst>
        </pc:spChg>
        <pc:spChg chg="mod">
          <ac:chgData name="Nabila Nishat Raisa" userId="11c5156f-a39f-48fb-be02-f6448c41fb2a" providerId="ADAL" clId="{50527AE3-5753-4BB1-B262-7E9879B9BAAC}" dt="2024-10-15T20:34:36.089" v="10"/>
          <ac:spMkLst>
            <pc:docMk/>
            <pc:sldMk cId="0" sldId="256"/>
            <ac:spMk id="114" creationId="{3C409DE1-0C8D-70B0-BED1-64318555DC5B}"/>
          </ac:spMkLst>
        </pc:spChg>
        <pc:spChg chg="mod">
          <ac:chgData name="Nabila Nishat Raisa" userId="11c5156f-a39f-48fb-be02-f6448c41fb2a" providerId="ADAL" clId="{50527AE3-5753-4BB1-B262-7E9879B9BAAC}" dt="2024-10-15T20:34:36.089" v="10"/>
          <ac:spMkLst>
            <pc:docMk/>
            <pc:sldMk cId="0" sldId="256"/>
            <ac:spMk id="115" creationId="{1E4A00CC-BBBE-A3BE-A56E-41C2F918D335}"/>
          </ac:spMkLst>
        </pc:spChg>
        <pc:spChg chg="mod">
          <ac:chgData name="Nabila Nishat Raisa" userId="11c5156f-a39f-48fb-be02-f6448c41fb2a" providerId="ADAL" clId="{50527AE3-5753-4BB1-B262-7E9879B9BAAC}" dt="2024-10-15T20:34:36.089" v="10"/>
          <ac:spMkLst>
            <pc:docMk/>
            <pc:sldMk cId="0" sldId="256"/>
            <ac:spMk id="116" creationId="{A9DB8E63-62D5-FA7B-46C2-0A5441330237}"/>
          </ac:spMkLst>
        </pc:spChg>
        <pc:spChg chg="mod">
          <ac:chgData name="Nabila Nishat Raisa" userId="11c5156f-a39f-48fb-be02-f6448c41fb2a" providerId="ADAL" clId="{50527AE3-5753-4BB1-B262-7E9879B9BAAC}" dt="2024-10-15T20:34:36.089" v="10"/>
          <ac:spMkLst>
            <pc:docMk/>
            <pc:sldMk cId="0" sldId="256"/>
            <ac:spMk id="117" creationId="{99D2BBAA-9FA8-7538-07C8-445A1FA4C57B}"/>
          </ac:spMkLst>
        </pc:spChg>
        <pc:spChg chg="mod">
          <ac:chgData name="Nabila Nishat Raisa" userId="11c5156f-a39f-48fb-be02-f6448c41fb2a" providerId="ADAL" clId="{50527AE3-5753-4BB1-B262-7E9879B9BAAC}" dt="2024-10-15T20:34:36.089" v="10"/>
          <ac:spMkLst>
            <pc:docMk/>
            <pc:sldMk cId="0" sldId="256"/>
            <ac:spMk id="118" creationId="{B1D276A0-6981-BDED-B692-A2149235D4E0}"/>
          </ac:spMkLst>
        </pc:spChg>
        <pc:spChg chg="mod">
          <ac:chgData name="Nabila Nishat Raisa" userId="11c5156f-a39f-48fb-be02-f6448c41fb2a" providerId="ADAL" clId="{50527AE3-5753-4BB1-B262-7E9879B9BAAC}" dt="2024-10-15T20:34:36.089" v="10"/>
          <ac:spMkLst>
            <pc:docMk/>
            <pc:sldMk cId="0" sldId="256"/>
            <ac:spMk id="119" creationId="{2DC91DC1-2BB2-F356-BFA2-46E3032A9D54}"/>
          </ac:spMkLst>
        </pc:spChg>
        <pc:spChg chg="mod">
          <ac:chgData name="Nabila Nishat Raisa" userId="11c5156f-a39f-48fb-be02-f6448c41fb2a" providerId="ADAL" clId="{50527AE3-5753-4BB1-B262-7E9879B9BAAC}" dt="2024-10-15T20:34:36.089" v="10"/>
          <ac:spMkLst>
            <pc:docMk/>
            <pc:sldMk cId="0" sldId="256"/>
            <ac:spMk id="120" creationId="{2649AA0D-8749-4AC7-88A6-A6C0C8A5FCFC}"/>
          </ac:spMkLst>
        </pc:spChg>
        <pc:spChg chg="mod">
          <ac:chgData name="Nabila Nishat Raisa" userId="11c5156f-a39f-48fb-be02-f6448c41fb2a" providerId="ADAL" clId="{50527AE3-5753-4BB1-B262-7E9879B9BAAC}" dt="2024-10-15T20:34:36.089" v="10"/>
          <ac:spMkLst>
            <pc:docMk/>
            <pc:sldMk cId="0" sldId="256"/>
            <ac:spMk id="121" creationId="{D34734E1-DFCD-42D2-4494-2C6B759B1777}"/>
          </ac:spMkLst>
        </pc:spChg>
        <pc:spChg chg="mod">
          <ac:chgData name="Nabila Nishat Raisa" userId="11c5156f-a39f-48fb-be02-f6448c41fb2a" providerId="ADAL" clId="{50527AE3-5753-4BB1-B262-7E9879B9BAAC}" dt="2024-10-15T20:34:36.089" v="10"/>
          <ac:spMkLst>
            <pc:docMk/>
            <pc:sldMk cId="0" sldId="256"/>
            <ac:spMk id="122" creationId="{94F31D03-CEEB-31BD-72FE-CCE673D70B31}"/>
          </ac:spMkLst>
        </pc:spChg>
        <pc:spChg chg="mod">
          <ac:chgData name="Nabila Nishat Raisa" userId="11c5156f-a39f-48fb-be02-f6448c41fb2a" providerId="ADAL" clId="{50527AE3-5753-4BB1-B262-7E9879B9BAAC}" dt="2024-10-15T20:34:36.089" v="10"/>
          <ac:spMkLst>
            <pc:docMk/>
            <pc:sldMk cId="0" sldId="256"/>
            <ac:spMk id="123" creationId="{7FE91631-A3F3-5F06-A42F-4B789135C20D}"/>
          </ac:spMkLst>
        </pc:spChg>
        <pc:spChg chg="mod">
          <ac:chgData name="Nabila Nishat Raisa" userId="11c5156f-a39f-48fb-be02-f6448c41fb2a" providerId="ADAL" clId="{50527AE3-5753-4BB1-B262-7E9879B9BAAC}" dt="2024-10-15T20:34:36.089" v="10"/>
          <ac:spMkLst>
            <pc:docMk/>
            <pc:sldMk cId="0" sldId="256"/>
            <ac:spMk id="124" creationId="{17A70728-993C-5340-F738-CEAEED5A7A16}"/>
          </ac:spMkLst>
        </pc:spChg>
        <pc:spChg chg="mod">
          <ac:chgData name="Nabila Nishat Raisa" userId="11c5156f-a39f-48fb-be02-f6448c41fb2a" providerId="ADAL" clId="{50527AE3-5753-4BB1-B262-7E9879B9BAAC}" dt="2024-10-15T20:34:36.089" v="10"/>
          <ac:spMkLst>
            <pc:docMk/>
            <pc:sldMk cId="0" sldId="256"/>
            <ac:spMk id="125" creationId="{365FFF99-628E-04E7-A63C-301170393CCE}"/>
          </ac:spMkLst>
        </pc:spChg>
        <pc:spChg chg="mod">
          <ac:chgData name="Nabila Nishat Raisa" userId="11c5156f-a39f-48fb-be02-f6448c41fb2a" providerId="ADAL" clId="{50527AE3-5753-4BB1-B262-7E9879B9BAAC}" dt="2024-10-15T20:34:36.089" v="10"/>
          <ac:spMkLst>
            <pc:docMk/>
            <pc:sldMk cId="0" sldId="256"/>
            <ac:spMk id="126" creationId="{EF3293FC-5F46-972F-B0F9-05978257F0DB}"/>
          </ac:spMkLst>
        </pc:spChg>
        <pc:spChg chg="mod">
          <ac:chgData name="Nabila Nishat Raisa" userId="11c5156f-a39f-48fb-be02-f6448c41fb2a" providerId="ADAL" clId="{50527AE3-5753-4BB1-B262-7E9879B9BAAC}" dt="2024-10-15T20:34:36.089" v="10"/>
          <ac:spMkLst>
            <pc:docMk/>
            <pc:sldMk cId="0" sldId="256"/>
            <ac:spMk id="127" creationId="{686AF092-74E9-5A01-DE1D-81F8B6B4809C}"/>
          </ac:spMkLst>
        </pc:spChg>
        <pc:spChg chg="mod">
          <ac:chgData name="Nabila Nishat Raisa" userId="11c5156f-a39f-48fb-be02-f6448c41fb2a" providerId="ADAL" clId="{50527AE3-5753-4BB1-B262-7E9879B9BAAC}" dt="2024-10-15T20:34:36.089" v="10"/>
          <ac:spMkLst>
            <pc:docMk/>
            <pc:sldMk cId="0" sldId="256"/>
            <ac:spMk id="128" creationId="{15D6E95C-D503-E389-B160-DEDFE60C8CC0}"/>
          </ac:spMkLst>
        </pc:spChg>
        <pc:spChg chg="mod">
          <ac:chgData name="Nabila Nishat Raisa" userId="11c5156f-a39f-48fb-be02-f6448c41fb2a" providerId="ADAL" clId="{50527AE3-5753-4BB1-B262-7E9879B9BAAC}" dt="2024-10-15T20:34:36.089" v="10"/>
          <ac:spMkLst>
            <pc:docMk/>
            <pc:sldMk cId="0" sldId="256"/>
            <ac:spMk id="129" creationId="{649658A2-75C3-3A14-F9B4-10169FDB281B}"/>
          </ac:spMkLst>
        </pc:spChg>
        <pc:spChg chg="mod">
          <ac:chgData name="Nabila Nishat Raisa" userId="11c5156f-a39f-48fb-be02-f6448c41fb2a" providerId="ADAL" clId="{50527AE3-5753-4BB1-B262-7E9879B9BAAC}" dt="2024-10-15T20:34:36.089" v="10"/>
          <ac:spMkLst>
            <pc:docMk/>
            <pc:sldMk cId="0" sldId="256"/>
            <ac:spMk id="130" creationId="{27DAC134-2B6D-868B-68D8-36E978C09DC1}"/>
          </ac:spMkLst>
        </pc:spChg>
        <pc:spChg chg="mod">
          <ac:chgData name="Nabila Nishat Raisa" userId="11c5156f-a39f-48fb-be02-f6448c41fb2a" providerId="ADAL" clId="{50527AE3-5753-4BB1-B262-7E9879B9BAAC}" dt="2024-10-15T20:34:36.089" v="10"/>
          <ac:spMkLst>
            <pc:docMk/>
            <pc:sldMk cId="0" sldId="256"/>
            <ac:spMk id="131" creationId="{BC87D68F-315C-9449-9150-269D1379D0B1}"/>
          </ac:spMkLst>
        </pc:spChg>
        <pc:spChg chg="mod">
          <ac:chgData name="Nabila Nishat Raisa" userId="11c5156f-a39f-48fb-be02-f6448c41fb2a" providerId="ADAL" clId="{50527AE3-5753-4BB1-B262-7E9879B9BAAC}" dt="2024-10-15T20:34:36.089" v="10"/>
          <ac:spMkLst>
            <pc:docMk/>
            <pc:sldMk cId="0" sldId="256"/>
            <ac:spMk id="132" creationId="{F663F687-2739-0F11-65AE-418723F6D705}"/>
          </ac:spMkLst>
        </pc:spChg>
        <pc:spChg chg="mod">
          <ac:chgData name="Nabila Nishat Raisa" userId="11c5156f-a39f-48fb-be02-f6448c41fb2a" providerId="ADAL" clId="{50527AE3-5753-4BB1-B262-7E9879B9BAAC}" dt="2024-10-15T20:34:36.089" v="10"/>
          <ac:spMkLst>
            <pc:docMk/>
            <pc:sldMk cId="0" sldId="256"/>
            <ac:spMk id="133" creationId="{DD9DDF03-0672-50A8-22A1-626D50C4A44E}"/>
          </ac:spMkLst>
        </pc:spChg>
        <pc:spChg chg="mod">
          <ac:chgData name="Nabila Nishat Raisa" userId="11c5156f-a39f-48fb-be02-f6448c41fb2a" providerId="ADAL" clId="{50527AE3-5753-4BB1-B262-7E9879B9BAAC}" dt="2024-10-15T20:34:36.089" v="10"/>
          <ac:spMkLst>
            <pc:docMk/>
            <pc:sldMk cId="0" sldId="256"/>
            <ac:spMk id="134" creationId="{E40DC275-1C1D-F757-73CB-A96506592761}"/>
          </ac:spMkLst>
        </pc:spChg>
        <pc:spChg chg="mod">
          <ac:chgData name="Nabila Nishat Raisa" userId="11c5156f-a39f-48fb-be02-f6448c41fb2a" providerId="ADAL" clId="{50527AE3-5753-4BB1-B262-7E9879B9BAAC}" dt="2024-10-15T20:34:36.089" v="10"/>
          <ac:spMkLst>
            <pc:docMk/>
            <pc:sldMk cId="0" sldId="256"/>
            <ac:spMk id="135" creationId="{AE23EDEB-2DA8-357C-89C5-900F476AEC76}"/>
          </ac:spMkLst>
        </pc:spChg>
        <pc:spChg chg="mod">
          <ac:chgData name="Nabila Nishat Raisa" userId="11c5156f-a39f-48fb-be02-f6448c41fb2a" providerId="ADAL" clId="{50527AE3-5753-4BB1-B262-7E9879B9BAAC}" dt="2024-10-15T20:34:36.089" v="10"/>
          <ac:spMkLst>
            <pc:docMk/>
            <pc:sldMk cId="0" sldId="256"/>
            <ac:spMk id="136" creationId="{61DBF81A-74A0-73A0-E471-D51F1CC2A3FB}"/>
          </ac:spMkLst>
        </pc:spChg>
        <pc:grpChg chg="del">
          <ac:chgData name="Nabila Nishat Raisa" userId="11c5156f-a39f-48fb-be02-f6448c41fb2a" providerId="ADAL" clId="{50527AE3-5753-4BB1-B262-7E9879B9BAAC}" dt="2024-10-15T20:34:34.932" v="9" actId="478"/>
          <ac:grpSpMkLst>
            <pc:docMk/>
            <pc:sldMk cId="0" sldId="256"/>
            <ac:grpSpMk id="2" creationId="{00000000-0000-0000-0000-000000000000}"/>
          </ac:grpSpMkLst>
        </pc:grpChg>
        <pc:grpChg chg="del">
          <ac:chgData name="Nabila Nishat Raisa" userId="11c5156f-a39f-48fb-be02-f6448c41fb2a" providerId="ADAL" clId="{50527AE3-5753-4BB1-B262-7E9879B9BAAC}" dt="2024-10-15T20:34:55.591" v="12" actId="478"/>
          <ac:grpSpMkLst>
            <pc:docMk/>
            <pc:sldMk cId="0" sldId="256"/>
            <ac:grpSpMk id="32" creationId="{00000000-0000-0000-0000-000000000000}"/>
          </ac:grpSpMkLst>
        </pc:grpChg>
        <pc:grpChg chg="add mod">
          <ac:chgData name="Nabila Nishat Raisa" userId="11c5156f-a39f-48fb-be02-f6448c41fb2a" providerId="ADAL" clId="{50527AE3-5753-4BB1-B262-7E9879B9BAAC}" dt="2024-10-15T20:35:16.970" v="18" actId="1076"/>
          <ac:grpSpMkLst>
            <pc:docMk/>
            <pc:sldMk cId="0" sldId="256"/>
            <ac:grpSpMk id="46" creationId="{D8B302F0-4BCF-61ED-BB8B-263872ABD9B2}"/>
          </ac:grpSpMkLst>
        </pc:grpChg>
      </pc:sldChg>
      <pc:sldChg chg="del">
        <pc:chgData name="Nabila Nishat Raisa" userId="11c5156f-a39f-48fb-be02-f6448c41fb2a" providerId="ADAL" clId="{50527AE3-5753-4BB1-B262-7E9879B9BAAC}" dt="2024-10-15T22:00:10.021" v="2957" actId="47"/>
        <pc:sldMkLst>
          <pc:docMk/>
          <pc:sldMk cId="0" sldId="257"/>
        </pc:sldMkLst>
      </pc:sldChg>
      <pc:sldChg chg="delSp modSp mod ord">
        <pc:chgData name="Nabila Nishat Raisa" userId="11c5156f-a39f-48fb-be02-f6448c41fb2a" providerId="ADAL" clId="{50527AE3-5753-4BB1-B262-7E9879B9BAAC}" dt="2024-10-15T21:47:52.248" v="2094" actId="478"/>
        <pc:sldMkLst>
          <pc:docMk/>
          <pc:sldMk cId="0" sldId="258"/>
        </pc:sldMkLst>
        <pc:spChg chg="del">
          <ac:chgData name="Nabila Nishat Raisa" userId="11c5156f-a39f-48fb-be02-f6448c41fb2a" providerId="ADAL" clId="{50527AE3-5753-4BB1-B262-7E9879B9BAAC}" dt="2024-10-15T21:41:00.086" v="2012" actId="478"/>
          <ac:spMkLst>
            <pc:docMk/>
            <pc:sldMk cId="0" sldId="258"/>
            <ac:spMk id="5" creationId="{00000000-0000-0000-0000-000000000000}"/>
          </ac:spMkLst>
        </pc:spChg>
        <pc:spChg chg="del">
          <ac:chgData name="Nabila Nishat Raisa" userId="11c5156f-a39f-48fb-be02-f6448c41fb2a" providerId="ADAL" clId="{50527AE3-5753-4BB1-B262-7E9879B9BAAC}" dt="2024-10-15T21:41:00.086" v="2012" actId="478"/>
          <ac:spMkLst>
            <pc:docMk/>
            <pc:sldMk cId="0" sldId="258"/>
            <ac:spMk id="6" creationId="{00000000-0000-0000-0000-000000000000}"/>
          </ac:spMkLst>
        </pc:spChg>
        <pc:spChg chg="del">
          <ac:chgData name="Nabila Nishat Raisa" userId="11c5156f-a39f-48fb-be02-f6448c41fb2a" providerId="ADAL" clId="{50527AE3-5753-4BB1-B262-7E9879B9BAAC}" dt="2024-10-15T21:41:00.086" v="2012" actId="478"/>
          <ac:spMkLst>
            <pc:docMk/>
            <pc:sldMk cId="0" sldId="258"/>
            <ac:spMk id="7" creationId="{00000000-0000-0000-0000-000000000000}"/>
          </ac:spMkLst>
        </pc:spChg>
        <pc:spChg chg="del">
          <ac:chgData name="Nabila Nishat Raisa" userId="11c5156f-a39f-48fb-be02-f6448c41fb2a" providerId="ADAL" clId="{50527AE3-5753-4BB1-B262-7E9879B9BAAC}" dt="2024-10-15T21:41:00.086" v="2012" actId="478"/>
          <ac:spMkLst>
            <pc:docMk/>
            <pc:sldMk cId="0" sldId="258"/>
            <ac:spMk id="8" creationId="{00000000-0000-0000-0000-000000000000}"/>
          </ac:spMkLst>
        </pc:spChg>
        <pc:spChg chg="del">
          <ac:chgData name="Nabila Nishat Raisa" userId="11c5156f-a39f-48fb-be02-f6448c41fb2a" providerId="ADAL" clId="{50527AE3-5753-4BB1-B262-7E9879B9BAAC}" dt="2024-10-15T21:41:00.086" v="2012" actId="478"/>
          <ac:spMkLst>
            <pc:docMk/>
            <pc:sldMk cId="0" sldId="258"/>
            <ac:spMk id="9" creationId="{00000000-0000-0000-0000-000000000000}"/>
          </ac:spMkLst>
        </pc:spChg>
        <pc:spChg chg="mod">
          <ac:chgData name="Nabila Nishat Raisa" userId="11c5156f-a39f-48fb-be02-f6448c41fb2a" providerId="ADAL" clId="{50527AE3-5753-4BB1-B262-7E9879B9BAAC}" dt="2024-10-15T21:40:35.963" v="2009" actId="20577"/>
          <ac:spMkLst>
            <pc:docMk/>
            <pc:sldMk cId="0" sldId="258"/>
            <ac:spMk id="10" creationId="{00000000-0000-0000-0000-000000000000}"/>
          </ac:spMkLst>
        </pc:spChg>
        <pc:spChg chg="mod">
          <ac:chgData name="Nabila Nishat Raisa" userId="11c5156f-a39f-48fb-be02-f6448c41fb2a" providerId="ADAL" clId="{50527AE3-5753-4BB1-B262-7E9879B9BAAC}" dt="2024-10-15T21:42:32.862" v="2018" actId="1076"/>
          <ac:spMkLst>
            <pc:docMk/>
            <pc:sldMk cId="0" sldId="258"/>
            <ac:spMk id="11"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15"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16"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17"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18"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19"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20"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21" creationId="{00000000-0000-0000-0000-000000000000}"/>
          </ac:spMkLst>
        </pc:spChg>
        <pc:spChg chg="del">
          <ac:chgData name="Nabila Nishat Raisa" userId="11c5156f-a39f-48fb-be02-f6448c41fb2a" providerId="ADAL" clId="{50527AE3-5753-4BB1-B262-7E9879B9BAAC}" dt="2024-10-15T21:47:52.248" v="2094" actId="478"/>
          <ac:spMkLst>
            <pc:docMk/>
            <pc:sldMk cId="0" sldId="258"/>
            <ac:spMk id="22" creationId="{00000000-0000-0000-0000-000000000000}"/>
          </ac:spMkLst>
        </pc:spChg>
        <pc:spChg chg="del">
          <ac:chgData name="Nabila Nishat Raisa" userId="11c5156f-a39f-48fb-be02-f6448c41fb2a" providerId="ADAL" clId="{50527AE3-5753-4BB1-B262-7E9879B9BAAC}" dt="2024-10-15T21:40:39.850" v="2010" actId="478"/>
          <ac:spMkLst>
            <pc:docMk/>
            <pc:sldMk cId="0" sldId="258"/>
            <ac:spMk id="30" creationId="{00000000-0000-0000-0000-000000000000}"/>
          </ac:spMkLst>
        </pc:spChg>
        <pc:spChg chg="del">
          <ac:chgData name="Nabila Nishat Raisa" userId="11c5156f-a39f-48fb-be02-f6448c41fb2a" providerId="ADAL" clId="{50527AE3-5753-4BB1-B262-7E9879B9BAAC}" dt="2024-10-15T21:40:39.850" v="2010" actId="478"/>
          <ac:spMkLst>
            <pc:docMk/>
            <pc:sldMk cId="0" sldId="258"/>
            <ac:spMk id="31" creationId="{00000000-0000-0000-0000-000000000000}"/>
          </ac:spMkLst>
        </pc:spChg>
        <pc:grpChg chg="del">
          <ac:chgData name="Nabila Nishat Raisa" userId="11c5156f-a39f-48fb-be02-f6448c41fb2a" providerId="ADAL" clId="{50527AE3-5753-4BB1-B262-7E9879B9BAAC}" dt="2024-10-15T21:40:51.476" v="2011" actId="478"/>
          <ac:grpSpMkLst>
            <pc:docMk/>
            <pc:sldMk cId="0" sldId="258"/>
            <ac:grpSpMk id="2" creationId="{00000000-0000-0000-0000-000000000000}"/>
          </ac:grpSpMkLst>
        </pc:grpChg>
        <pc:grpChg chg="del">
          <ac:chgData name="Nabila Nishat Raisa" userId="11c5156f-a39f-48fb-be02-f6448c41fb2a" providerId="ADAL" clId="{50527AE3-5753-4BB1-B262-7E9879B9BAAC}" dt="2024-10-15T21:47:52.248" v="2094" actId="478"/>
          <ac:grpSpMkLst>
            <pc:docMk/>
            <pc:sldMk cId="0" sldId="258"/>
            <ac:grpSpMk id="12" creationId="{00000000-0000-0000-0000-000000000000}"/>
          </ac:grpSpMkLst>
        </pc:grpChg>
      </pc:sldChg>
      <pc:sldChg chg="addSp delSp modSp mod ord">
        <pc:chgData name="Nabila Nishat Raisa" userId="11c5156f-a39f-48fb-be02-f6448c41fb2a" providerId="ADAL" clId="{50527AE3-5753-4BB1-B262-7E9879B9BAAC}" dt="2024-10-15T21:00:35.511" v="791" actId="20577"/>
        <pc:sldMkLst>
          <pc:docMk/>
          <pc:sldMk cId="0" sldId="259"/>
        </pc:sldMkLst>
        <pc:spChg chg="del">
          <ac:chgData name="Nabila Nishat Raisa" userId="11c5156f-a39f-48fb-be02-f6448c41fb2a" providerId="ADAL" clId="{50527AE3-5753-4BB1-B262-7E9879B9BAAC}" dt="2024-10-15T20:55:23.652" v="664" actId="478"/>
          <ac:spMkLst>
            <pc:docMk/>
            <pc:sldMk cId="0" sldId="259"/>
            <ac:spMk id="8" creationId="{00000000-0000-0000-0000-000000000000}"/>
          </ac:spMkLst>
        </pc:spChg>
        <pc:spChg chg="del">
          <ac:chgData name="Nabila Nishat Raisa" userId="11c5156f-a39f-48fb-be02-f6448c41fb2a" providerId="ADAL" clId="{50527AE3-5753-4BB1-B262-7E9879B9BAAC}" dt="2024-10-15T20:55:25.315" v="665" actId="478"/>
          <ac:spMkLst>
            <pc:docMk/>
            <pc:sldMk cId="0" sldId="259"/>
            <ac:spMk id="9" creationId="{00000000-0000-0000-0000-000000000000}"/>
          </ac:spMkLst>
        </pc:spChg>
        <pc:spChg chg="del">
          <ac:chgData name="Nabila Nishat Raisa" userId="11c5156f-a39f-48fb-be02-f6448c41fb2a" providerId="ADAL" clId="{50527AE3-5753-4BB1-B262-7E9879B9BAAC}" dt="2024-10-15T20:55:27.405" v="666" actId="478"/>
          <ac:spMkLst>
            <pc:docMk/>
            <pc:sldMk cId="0" sldId="259"/>
            <ac:spMk id="11" creationId="{00000000-0000-0000-0000-000000000000}"/>
          </ac:spMkLst>
        </pc:spChg>
        <pc:spChg chg="del">
          <ac:chgData name="Nabila Nishat Raisa" userId="11c5156f-a39f-48fb-be02-f6448c41fb2a" providerId="ADAL" clId="{50527AE3-5753-4BB1-B262-7E9879B9BAAC}" dt="2024-10-15T20:55:18.945" v="663" actId="478"/>
          <ac:spMkLst>
            <pc:docMk/>
            <pc:sldMk cId="0" sldId="259"/>
            <ac:spMk id="14" creationId="{00000000-0000-0000-0000-000000000000}"/>
          </ac:spMkLst>
        </pc:spChg>
        <pc:spChg chg="del">
          <ac:chgData name="Nabila Nishat Raisa" userId="11c5156f-a39f-48fb-be02-f6448c41fb2a" providerId="ADAL" clId="{50527AE3-5753-4BB1-B262-7E9879B9BAAC}" dt="2024-10-15T20:55:18.945" v="663" actId="478"/>
          <ac:spMkLst>
            <pc:docMk/>
            <pc:sldMk cId="0" sldId="259"/>
            <ac:spMk id="15" creationId="{00000000-0000-0000-0000-000000000000}"/>
          </ac:spMkLst>
        </pc:spChg>
        <pc:spChg chg="del">
          <ac:chgData name="Nabila Nishat Raisa" userId="11c5156f-a39f-48fb-be02-f6448c41fb2a" providerId="ADAL" clId="{50527AE3-5753-4BB1-B262-7E9879B9BAAC}" dt="2024-10-15T20:55:18.945" v="663" actId="478"/>
          <ac:spMkLst>
            <pc:docMk/>
            <pc:sldMk cId="0" sldId="259"/>
            <ac:spMk id="17" creationId="{00000000-0000-0000-0000-000000000000}"/>
          </ac:spMkLst>
        </pc:spChg>
        <pc:spChg chg="mod">
          <ac:chgData name="Nabila Nishat Raisa" userId="11c5156f-a39f-48fb-be02-f6448c41fb2a" providerId="ADAL" clId="{50527AE3-5753-4BB1-B262-7E9879B9BAAC}" dt="2024-10-15T21:00:25.762" v="781" actId="1035"/>
          <ac:spMkLst>
            <pc:docMk/>
            <pc:sldMk cId="0" sldId="259"/>
            <ac:spMk id="22" creationId="{00000000-0000-0000-0000-000000000000}"/>
          </ac:spMkLst>
        </pc:spChg>
        <pc:spChg chg="mod">
          <ac:chgData name="Nabila Nishat Raisa" userId="11c5156f-a39f-48fb-be02-f6448c41fb2a" providerId="ADAL" clId="{50527AE3-5753-4BB1-B262-7E9879B9BAAC}" dt="2024-10-15T21:00:25.762" v="781" actId="1035"/>
          <ac:spMkLst>
            <pc:docMk/>
            <pc:sldMk cId="0" sldId="259"/>
            <ac:spMk id="23" creationId="{00000000-0000-0000-0000-000000000000}"/>
          </ac:spMkLst>
        </pc:spChg>
        <pc:spChg chg="mod">
          <ac:chgData name="Nabila Nishat Raisa" userId="11c5156f-a39f-48fb-be02-f6448c41fb2a" providerId="ADAL" clId="{50527AE3-5753-4BB1-B262-7E9879B9BAAC}" dt="2024-10-15T21:00:25.762" v="781" actId="1035"/>
          <ac:spMkLst>
            <pc:docMk/>
            <pc:sldMk cId="0" sldId="259"/>
            <ac:spMk id="24" creationId="{00000000-0000-0000-0000-000000000000}"/>
          </ac:spMkLst>
        </pc:spChg>
        <pc:spChg chg="mod">
          <ac:chgData name="Nabila Nishat Raisa" userId="11c5156f-a39f-48fb-be02-f6448c41fb2a" providerId="ADAL" clId="{50527AE3-5753-4BB1-B262-7E9879B9BAAC}" dt="2024-10-15T21:00:16.634" v="770" actId="1036"/>
          <ac:spMkLst>
            <pc:docMk/>
            <pc:sldMk cId="0" sldId="259"/>
            <ac:spMk id="25" creationId="{00000000-0000-0000-0000-000000000000}"/>
          </ac:spMkLst>
        </pc:spChg>
        <pc:spChg chg="mod">
          <ac:chgData name="Nabila Nishat Raisa" userId="11c5156f-a39f-48fb-be02-f6448c41fb2a" providerId="ADAL" clId="{50527AE3-5753-4BB1-B262-7E9879B9BAAC}" dt="2024-10-15T21:00:35.511" v="791" actId="20577"/>
          <ac:spMkLst>
            <pc:docMk/>
            <pc:sldMk cId="0" sldId="259"/>
            <ac:spMk id="26" creationId="{00000000-0000-0000-0000-000000000000}"/>
          </ac:spMkLst>
        </pc:spChg>
        <pc:spChg chg="mod">
          <ac:chgData name="Nabila Nishat Raisa" userId="11c5156f-a39f-48fb-be02-f6448c41fb2a" providerId="ADAL" clId="{50527AE3-5753-4BB1-B262-7E9879B9BAAC}" dt="2024-10-15T21:00:31.881" v="787" actId="20577"/>
          <ac:spMkLst>
            <pc:docMk/>
            <pc:sldMk cId="0" sldId="259"/>
            <ac:spMk id="27" creationId="{00000000-0000-0000-0000-000000000000}"/>
          </ac:spMkLst>
        </pc:spChg>
        <pc:spChg chg="add mod">
          <ac:chgData name="Nabila Nishat Raisa" userId="11c5156f-a39f-48fb-be02-f6448c41fb2a" providerId="ADAL" clId="{50527AE3-5753-4BB1-B262-7E9879B9BAAC}" dt="2024-10-15T20:58:16.485" v="687" actId="207"/>
          <ac:spMkLst>
            <pc:docMk/>
            <pc:sldMk cId="0" sldId="259"/>
            <ac:spMk id="28" creationId="{687A98EF-A69E-33A6-8291-2DA3DA871849}"/>
          </ac:spMkLst>
        </pc:spChg>
        <pc:grpChg chg="mod">
          <ac:chgData name="Nabila Nishat Raisa" userId="11c5156f-a39f-48fb-be02-f6448c41fb2a" providerId="ADAL" clId="{50527AE3-5753-4BB1-B262-7E9879B9BAAC}" dt="2024-10-15T21:00:16.634" v="770" actId="1036"/>
          <ac:grpSpMkLst>
            <pc:docMk/>
            <pc:sldMk cId="0" sldId="259"/>
            <ac:grpSpMk id="2" creationId="{00000000-0000-0000-0000-000000000000}"/>
          </ac:grpSpMkLst>
        </pc:grpChg>
        <pc:grpChg chg="mod">
          <ac:chgData name="Nabila Nishat Raisa" userId="11c5156f-a39f-48fb-be02-f6448c41fb2a" providerId="ADAL" clId="{50527AE3-5753-4BB1-B262-7E9879B9BAAC}" dt="2024-10-15T21:00:16.634" v="770" actId="1036"/>
          <ac:grpSpMkLst>
            <pc:docMk/>
            <pc:sldMk cId="0" sldId="259"/>
            <ac:grpSpMk id="5" creationId="{00000000-0000-0000-0000-000000000000}"/>
          </ac:grpSpMkLst>
        </pc:grpChg>
        <pc:grpChg chg="mod">
          <ac:chgData name="Nabila Nishat Raisa" userId="11c5156f-a39f-48fb-be02-f6448c41fb2a" providerId="ADAL" clId="{50527AE3-5753-4BB1-B262-7E9879B9BAAC}" dt="2024-10-15T21:00:16.634" v="770" actId="1036"/>
          <ac:grpSpMkLst>
            <pc:docMk/>
            <pc:sldMk cId="0" sldId="259"/>
            <ac:grpSpMk id="19" creationId="{00000000-0000-0000-0000-000000000000}"/>
          </ac:grpSpMkLst>
        </pc:grpChg>
      </pc:sldChg>
      <pc:sldChg chg="del ord">
        <pc:chgData name="Nabila Nishat Raisa" userId="11c5156f-a39f-48fb-be02-f6448c41fb2a" providerId="ADAL" clId="{50527AE3-5753-4BB1-B262-7E9879B9BAAC}" dt="2024-10-15T21:59:58.677" v="2956" actId="47"/>
        <pc:sldMkLst>
          <pc:docMk/>
          <pc:sldMk cId="0" sldId="260"/>
        </pc:sldMkLst>
      </pc:sldChg>
      <pc:sldChg chg="addSp delSp modSp mod ord">
        <pc:chgData name="Nabila Nishat Raisa" userId="11c5156f-a39f-48fb-be02-f6448c41fb2a" providerId="ADAL" clId="{50527AE3-5753-4BB1-B262-7E9879B9BAAC}" dt="2024-10-15T21:47:37.003" v="2093" actId="20577"/>
        <pc:sldMkLst>
          <pc:docMk/>
          <pc:sldMk cId="0" sldId="261"/>
        </pc:sldMkLst>
        <pc:spChg chg="add">
          <ac:chgData name="Nabila Nishat Raisa" userId="11c5156f-a39f-48fb-be02-f6448c41fb2a" providerId="ADAL" clId="{50527AE3-5753-4BB1-B262-7E9879B9BAAC}" dt="2024-10-15T21:37:04.977" v="1954"/>
          <ac:spMkLst>
            <pc:docMk/>
            <pc:sldMk cId="0" sldId="261"/>
            <ac:spMk id="2" creationId="{541C9401-C557-C54E-6D89-8550B272B86B}"/>
          </ac:spMkLst>
        </pc:spChg>
        <pc:spChg chg="add mod">
          <ac:chgData name="Nabila Nishat Raisa" userId="11c5156f-a39f-48fb-be02-f6448c41fb2a" providerId="ADAL" clId="{50527AE3-5753-4BB1-B262-7E9879B9BAAC}" dt="2024-10-15T21:37:09.140" v="1956"/>
          <ac:spMkLst>
            <pc:docMk/>
            <pc:sldMk cId="0" sldId="261"/>
            <ac:spMk id="6" creationId="{FC8CA0AC-EE22-4F83-422A-CF7BC13F09D5}"/>
          </ac:spMkLst>
        </pc:spChg>
        <pc:spChg chg="add del mod">
          <ac:chgData name="Nabila Nishat Raisa" userId="11c5156f-a39f-48fb-be02-f6448c41fb2a" providerId="ADAL" clId="{50527AE3-5753-4BB1-B262-7E9879B9BAAC}" dt="2024-10-15T21:38:23.165" v="1987"/>
          <ac:spMkLst>
            <pc:docMk/>
            <pc:sldMk cId="0" sldId="261"/>
            <ac:spMk id="7" creationId="{FB4DBD8A-8A85-264E-C367-F950D194ED94}"/>
          </ac:spMkLst>
        </pc:spChg>
        <pc:spChg chg="add mod">
          <ac:chgData name="Nabila Nishat Raisa" userId="11c5156f-a39f-48fb-be02-f6448c41fb2a" providerId="ADAL" clId="{50527AE3-5753-4BB1-B262-7E9879B9BAAC}" dt="2024-10-15T21:47:37.003" v="2093" actId="20577"/>
          <ac:spMkLst>
            <pc:docMk/>
            <pc:sldMk cId="0" sldId="261"/>
            <ac:spMk id="8" creationId="{255C7DB9-6ECC-9CFE-76A2-98AAF79543DD}"/>
          </ac:spMkLst>
        </pc:spChg>
        <pc:spChg chg="del">
          <ac:chgData name="Nabila Nishat Raisa" userId="11c5156f-a39f-48fb-be02-f6448c41fb2a" providerId="ADAL" clId="{50527AE3-5753-4BB1-B262-7E9879B9BAAC}" dt="2024-10-15T21:18:30.353" v="1412" actId="478"/>
          <ac:spMkLst>
            <pc:docMk/>
            <pc:sldMk cId="0" sldId="261"/>
            <ac:spMk id="21" creationId="{00000000-0000-0000-0000-000000000000}"/>
          </ac:spMkLst>
        </pc:spChg>
        <pc:spChg chg="del">
          <ac:chgData name="Nabila Nishat Raisa" userId="11c5156f-a39f-48fb-be02-f6448c41fb2a" providerId="ADAL" clId="{50527AE3-5753-4BB1-B262-7E9879B9BAAC}" dt="2024-10-15T21:19:00.101" v="1525" actId="478"/>
          <ac:spMkLst>
            <pc:docMk/>
            <pc:sldMk cId="0" sldId="261"/>
            <ac:spMk id="22"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26"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27"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28"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29"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30"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31" creationId="{00000000-0000-0000-0000-000000000000}"/>
          </ac:spMkLst>
        </pc:spChg>
        <pc:spChg chg="del">
          <ac:chgData name="Nabila Nishat Raisa" userId="11c5156f-a39f-48fb-be02-f6448c41fb2a" providerId="ADAL" clId="{50527AE3-5753-4BB1-B262-7E9879B9BAAC}" dt="2024-10-15T21:17:51.280" v="1406" actId="478"/>
          <ac:spMkLst>
            <pc:docMk/>
            <pc:sldMk cId="0" sldId="261"/>
            <ac:spMk id="32" creationId="{00000000-0000-0000-0000-000000000000}"/>
          </ac:spMkLst>
        </pc:spChg>
        <pc:spChg chg="mod">
          <ac:chgData name="Nabila Nishat Raisa" userId="11c5156f-a39f-48fb-be02-f6448c41fb2a" providerId="ADAL" clId="{50527AE3-5753-4BB1-B262-7E9879B9BAAC}" dt="2024-10-15T21:37:33.098" v="1967" actId="20577"/>
          <ac:spMkLst>
            <pc:docMk/>
            <pc:sldMk cId="0" sldId="261"/>
            <ac:spMk id="33" creationId="{00000000-0000-0000-0000-000000000000}"/>
          </ac:spMkLst>
        </pc:spChg>
        <pc:spChg chg="del">
          <ac:chgData name="Nabila Nishat Raisa" userId="11c5156f-a39f-48fb-be02-f6448c41fb2a" providerId="ADAL" clId="{50527AE3-5753-4BB1-B262-7E9879B9BAAC}" dt="2024-10-15T21:18:05.939" v="1407" actId="478"/>
          <ac:spMkLst>
            <pc:docMk/>
            <pc:sldMk cId="0" sldId="261"/>
            <ac:spMk id="34" creationId="{00000000-0000-0000-0000-000000000000}"/>
          </ac:spMkLst>
        </pc:spChg>
        <pc:spChg chg="del">
          <ac:chgData name="Nabila Nishat Raisa" userId="11c5156f-a39f-48fb-be02-f6448c41fb2a" providerId="ADAL" clId="{50527AE3-5753-4BB1-B262-7E9879B9BAAC}" dt="2024-10-15T21:18:05.939" v="1407" actId="478"/>
          <ac:spMkLst>
            <pc:docMk/>
            <pc:sldMk cId="0" sldId="261"/>
            <ac:spMk id="35" creationId="{00000000-0000-0000-0000-000000000000}"/>
          </ac:spMkLst>
        </pc:spChg>
        <pc:spChg chg="del">
          <ac:chgData name="Nabila Nishat Raisa" userId="11c5156f-a39f-48fb-be02-f6448c41fb2a" providerId="ADAL" clId="{50527AE3-5753-4BB1-B262-7E9879B9BAAC}" dt="2024-10-15T21:21:53.660" v="1844" actId="478"/>
          <ac:spMkLst>
            <pc:docMk/>
            <pc:sldMk cId="0" sldId="261"/>
            <ac:spMk id="36" creationId="{00000000-0000-0000-0000-000000000000}"/>
          </ac:spMkLst>
        </pc:spChg>
        <pc:spChg chg="mod">
          <ac:chgData name="Nabila Nishat Raisa" userId="11c5156f-a39f-48fb-be02-f6448c41fb2a" providerId="ADAL" clId="{50527AE3-5753-4BB1-B262-7E9879B9BAAC}" dt="2024-10-15T21:38:21.693" v="1985"/>
          <ac:spMkLst>
            <pc:docMk/>
            <pc:sldMk cId="0" sldId="261"/>
            <ac:spMk id="52" creationId="{00000000-0000-0000-0000-000000000000}"/>
          </ac:spMkLst>
        </pc:spChg>
        <pc:spChg chg="del">
          <ac:chgData name="Nabila Nishat Raisa" userId="11c5156f-a39f-48fb-be02-f6448c41fb2a" providerId="ADAL" clId="{50527AE3-5753-4BB1-B262-7E9879B9BAAC}" dt="2024-10-15T21:21:58.609" v="1845" actId="478"/>
          <ac:spMkLst>
            <pc:docMk/>
            <pc:sldMk cId="0" sldId="261"/>
            <ac:spMk id="53" creationId="{00000000-0000-0000-0000-000000000000}"/>
          </ac:spMkLst>
        </pc:spChg>
        <pc:spChg chg="mod">
          <ac:chgData name="Nabila Nishat Raisa" userId="11c5156f-a39f-48fb-be02-f6448c41fb2a" providerId="ADAL" clId="{50527AE3-5753-4BB1-B262-7E9879B9BAAC}" dt="2024-10-15T21:18:39.886" v="1413"/>
          <ac:spMkLst>
            <pc:docMk/>
            <pc:sldMk cId="0" sldId="261"/>
            <ac:spMk id="70" creationId="{CF91DCFE-CC6A-994B-87DC-53F75C7888F0}"/>
          </ac:spMkLst>
        </pc:spChg>
        <pc:spChg chg="mod">
          <ac:chgData name="Nabila Nishat Raisa" userId="11c5156f-a39f-48fb-be02-f6448c41fb2a" providerId="ADAL" clId="{50527AE3-5753-4BB1-B262-7E9879B9BAAC}" dt="2024-10-15T21:18:39.886" v="1413"/>
          <ac:spMkLst>
            <pc:docMk/>
            <pc:sldMk cId="0" sldId="261"/>
            <ac:spMk id="71" creationId="{99D9A056-6DAD-84E9-44F2-FA5F15D1EF95}"/>
          </ac:spMkLst>
        </pc:spChg>
        <pc:spChg chg="mod">
          <ac:chgData name="Nabila Nishat Raisa" userId="11c5156f-a39f-48fb-be02-f6448c41fb2a" providerId="ADAL" clId="{50527AE3-5753-4BB1-B262-7E9879B9BAAC}" dt="2024-10-15T21:18:39.886" v="1413"/>
          <ac:spMkLst>
            <pc:docMk/>
            <pc:sldMk cId="0" sldId="261"/>
            <ac:spMk id="73" creationId="{3F612794-6B71-ADF9-DBBD-0857A9000C68}"/>
          </ac:spMkLst>
        </pc:spChg>
        <pc:spChg chg="mod">
          <ac:chgData name="Nabila Nishat Raisa" userId="11c5156f-a39f-48fb-be02-f6448c41fb2a" providerId="ADAL" clId="{50527AE3-5753-4BB1-B262-7E9879B9BAAC}" dt="2024-10-15T21:18:39.886" v="1413"/>
          <ac:spMkLst>
            <pc:docMk/>
            <pc:sldMk cId="0" sldId="261"/>
            <ac:spMk id="74" creationId="{01252383-8C48-5B2A-839A-849FF3859341}"/>
          </ac:spMkLst>
        </pc:spChg>
        <pc:spChg chg="mod">
          <ac:chgData name="Nabila Nishat Raisa" userId="11c5156f-a39f-48fb-be02-f6448c41fb2a" providerId="ADAL" clId="{50527AE3-5753-4BB1-B262-7E9879B9BAAC}" dt="2024-10-15T21:18:39.886" v="1413"/>
          <ac:spMkLst>
            <pc:docMk/>
            <pc:sldMk cId="0" sldId="261"/>
            <ac:spMk id="76" creationId="{41894CB3-9B72-C011-5FA1-4C33B0399725}"/>
          </ac:spMkLst>
        </pc:spChg>
        <pc:spChg chg="mod">
          <ac:chgData name="Nabila Nishat Raisa" userId="11c5156f-a39f-48fb-be02-f6448c41fb2a" providerId="ADAL" clId="{50527AE3-5753-4BB1-B262-7E9879B9BAAC}" dt="2024-10-15T21:18:39.886" v="1413"/>
          <ac:spMkLst>
            <pc:docMk/>
            <pc:sldMk cId="0" sldId="261"/>
            <ac:spMk id="77" creationId="{7472B6A2-0DC6-186D-76C9-D71DBED0C478}"/>
          </ac:spMkLst>
        </pc:spChg>
        <pc:spChg chg="add del mod topLvl">
          <ac:chgData name="Nabila Nishat Raisa" userId="11c5156f-a39f-48fb-be02-f6448c41fb2a" providerId="ADAL" clId="{50527AE3-5753-4BB1-B262-7E9879B9BAAC}" dt="2024-10-15T21:18:55.453" v="1523" actId="478"/>
          <ac:spMkLst>
            <pc:docMk/>
            <pc:sldMk cId="0" sldId="261"/>
            <ac:spMk id="79" creationId="{7074C677-A245-CE95-237A-5A23A5463207}"/>
          </ac:spMkLst>
        </pc:spChg>
        <pc:spChg chg="mod topLvl">
          <ac:chgData name="Nabila Nishat Raisa" userId="11c5156f-a39f-48fb-be02-f6448c41fb2a" providerId="ADAL" clId="{50527AE3-5753-4BB1-B262-7E9879B9BAAC}" dt="2024-10-15T21:18:55.453" v="1523" actId="478"/>
          <ac:spMkLst>
            <pc:docMk/>
            <pc:sldMk cId="0" sldId="261"/>
            <ac:spMk id="80" creationId="{470F40ED-8B04-406C-1A29-561D04D9BBF3}"/>
          </ac:spMkLst>
        </pc:spChg>
        <pc:spChg chg="add del mod">
          <ac:chgData name="Nabila Nishat Raisa" userId="11c5156f-a39f-48fb-be02-f6448c41fb2a" providerId="ADAL" clId="{50527AE3-5753-4BB1-B262-7E9879B9BAAC}" dt="2024-10-15T21:18:57.287" v="1524" actId="478"/>
          <ac:spMkLst>
            <pc:docMk/>
            <pc:sldMk cId="0" sldId="261"/>
            <ac:spMk id="81" creationId="{E2AFC30F-78A1-77B9-74DF-68168D8FCC52}"/>
          </ac:spMkLst>
        </pc:spChg>
        <pc:spChg chg="add mod">
          <ac:chgData name="Nabila Nishat Raisa" userId="11c5156f-a39f-48fb-be02-f6448c41fb2a" providerId="ADAL" clId="{50527AE3-5753-4BB1-B262-7E9879B9BAAC}" dt="2024-10-15T21:35:40.572" v="1879" actId="20577"/>
          <ac:spMkLst>
            <pc:docMk/>
            <pc:sldMk cId="0" sldId="261"/>
            <ac:spMk id="82" creationId="{6ACEB967-7209-8A9C-948D-50AD9A4DFE4B}"/>
          </ac:spMkLst>
        </pc:spChg>
        <pc:spChg chg="add del mod">
          <ac:chgData name="Nabila Nishat Raisa" userId="11c5156f-a39f-48fb-be02-f6448c41fb2a" providerId="ADAL" clId="{50527AE3-5753-4BB1-B262-7E9879B9BAAC}" dt="2024-10-15T21:21:47.081" v="1842" actId="478"/>
          <ac:spMkLst>
            <pc:docMk/>
            <pc:sldMk cId="0" sldId="261"/>
            <ac:spMk id="83" creationId="{B2B888B0-32EB-2365-4233-CC96C3FA57FB}"/>
          </ac:spMkLst>
        </pc:spChg>
        <pc:spChg chg="mod">
          <ac:chgData name="Nabila Nishat Raisa" userId="11c5156f-a39f-48fb-be02-f6448c41fb2a" providerId="ADAL" clId="{50527AE3-5753-4BB1-B262-7E9879B9BAAC}" dt="2024-10-15T21:18:39.886" v="1413"/>
          <ac:spMkLst>
            <pc:docMk/>
            <pc:sldMk cId="0" sldId="261"/>
            <ac:spMk id="85" creationId="{16B3E5E5-E68A-8887-AC67-2390601C1DA4}"/>
          </ac:spMkLst>
        </pc:spChg>
        <pc:spChg chg="mod">
          <ac:chgData name="Nabila Nishat Raisa" userId="11c5156f-a39f-48fb-be02-f6448c41fb2a" providerId="ADAL" clId="{50527AE3-5753-4BB1-B262-7E9879B9BAAC}" dt="2024-10-15T21:18:39.886" v="1413"/>
          <ac:spMkLst>
            <pc:docMk/>
            <pc:sldMk cId="0" sldId="261"/>
            <ac:spMk id="86" creationId="{581B9A75-B332-2F83-FB0F-8AEB5B3A4280}"/>
          </ac:spMkLst>
        </pc:spChg>
        <pc:spChg chg="mod">
          <ac:chgData name="Nabila Nishat Raisa" userId="11c5156f-a39f-48fb-be02-f6448c41fb2a" providerId="ADAL" clId="{50527AE3-5753-4BB1-B262-7E9879B9BAAC}" dt="2024-10-15T21:18:39.886" v="1413"/>
          <ac:spMkLst>
            <pc:docMk/>
            <pc:sldMk cId="0" sldId="261"/>
            <ac:spMk id="88" creationId="{2E24DC4C-2E5D-5485-0AA8-E5BD3BD13CE3}"/>
          </ac:spMkLst>
        </pc:spChg>
        <pc:spChg chg="mod">
          <ac:chgData name="Nabila Nishat Raisa" userId="11c5156f-a39f-48fb-be02-f6448c41fb2a" providerId="ADAL" clId="{50527AE3-5753-4BB1-B262-7E9879B9BAAC}" dt="2024-10-15T21:18:39.886" v="1413"/>
          <ac:spMkLst>
            <pc:docMk/>
            <pc:sldMk cId="0" sldId="261"/>
            <ac:spMk id="89" creationId="{73BB8718-9A07-309C-444F-B34155B0CB28}"/>
          </ac:spMkLst>
        </pc:spChg>
        <pc:spChg chg="mod">
          <ac:chgData name="Nabila Nishat Raisa" userId="11c5156f-a39f-48fb-be02-f6448c41fb2a" providerId="ADAL" clId="{50527AE3-5753-4BB1-B262-7E9879B9BAAC}" dt="2024-10-15T21:18:39.886" v="1413"/>
          <ac:spMkLst>
            <pc:docMk/>
            <pc:sldMk cId="0" sldId="261"/>
            <ac:spMk id="91" creationId="{FF6606E6-CAD5-7998-04EA-5BE29B612EA9}"/>
          </ac:spMkLst>
        </pc:spChg>
        <pc:spChg chg="mod">
          <ac:chgData name="Nabila Nishat Raisa" userId="11c5156f-a39f-48fb-be02-f6448c41fb2a" providerId="ADAL" clId="{50527AE3-5753-4BB1-B262-7E9879B9BAAC}" dt="2024-10-15T21:18:39.886" v="1413"/>
          <ac:spMkLst>
            <pc:docMk/>
            <pc:sldMk cId="0" sldId="261"/>
            <ac:spMk id="92" creationId="{1823C164-CDD4-C5C7-BB0E-0B7B7837B317}"/>
          </ac:spMkLst>
        </pc:spChg>
        <pc:spChg chg="mod">
          <ac:chgData name="Nabila Nishat Raisa" userId="11c5156f-a39f-48fb-be02-f6448c41fb2a" providerId="ADAL" clId="{50527AE3-5753-4BB1-B262-7E9879B9BAAC}" dt="2024-10-15T21:18:39.886" v="1413"/>
          <ac:spMkLst>
            <pc:docMk/>
            <pc:sldMk cId="0" sldId="261"/>
            <ac:spMk id="94" creationId="{C7EDAACC-C1BD-1C99-7743-064C68D3DA69}"/>
          </ac:spMkLst>
        </pc:spChg>
        <pc:spChg chg="mod">
          <ac:chgData name="Nabila Nishat Raisa" userId="11c5156f-a39f-48fb-be02-f6448c41fb2a" providerId="ADAL" clId="{50527AE3-5753-4BB1-B262-7E9879B9BAAC}" dt="2024-10-15T21:18:39.886" v="1413"/>
          <ac:spMkLst>
            <pc:docMk/>
            <pc:sldMk cId="0" sldId="261"/>
            <ac:spMk id="95" creationId="{E62C67B0-24F9-B89B-6D31-3CAE31F7AD05}"/>
          </ac:spMkLst>
        </pc:spChg>
        <pc:spChg chg="mod">
          <ac:chgData name="Nabila Nishat Raisa" userId="11c5156f-a39f-48fb-be02-f6448c41fb2a" providerId="ADAL" clId="{50527AE3-5753-4BB1-B262-7E9879B9BAAC}" dt="2024-10-15T21:18:39.886" v="1413"/>
          <ac:spMkLst>
            <pc:docMk/>
            <pc:sldMk cId="0" sldId="261"/>
            <ac:spMk id="97" creationId="{1C0229CF-3DE6-E7F1-BC01-26CF1E418EA8}"/>
          </ac:spMkLst>
        </pc:spChg>
        <pc:spChg chg="mod">
          <ac:chgData name="Nabila Nishat Raisa" userId="11c5156f-a39f-48fb-be02-f6448c41fb2a" providerId="ADAL" clId="{50527AE3-5753-4BB1-B262-7E9879B9BAAC}" dt="2024-10-15T21:18:39.886" v="1413"/>
          <ac:spMkLst>
            <pc:docMk/>
            <pc:sldMk cId="0" sldId="261"/>
            <ac:spMk id="98" creationId="{21C214AE-A845-6A5D-2B98-E79EA673B387}"/>
          </ac:spMkLst>
        </pc:spChg>
        <pc:spChg chg="add mod">
          <ac:chgData name="Nabila Nishat Raisa" userId="11c5156f-a39f-48fb-be02-f6448c41fb2a" providerId="ADAL" clId="{50527AE3-5753-4BB1-B262-7E9879B9BAAC}" dt="2024-10-15T21:36:41.026" v="1915" actId="113"/>
          <ac:spMkLst>
            <pc:docMk/>
            <pc:sldMk cId="0" sldId="261"/>
            <ac:spMk id="99" creationId="{98ACF7A7-6DF9-4752-662E-FBE20385C082}"/>
          </ac:spMkLst>
        </pc:spChg>
        <pc:spChg chg="add del mod">
          <ac:chgData name="Nabila Nishat Raisa" userId="11c5156f-a39f-48fb-be02-f6448c41fb2a" providerId="ADAL" clId="{50527AE3-5753-4BB1-B262-7E9879B9BAAC}" dt="2024-10-15T21:21:50.203" v="1843" actId="478"/>
          <ac:spMkLst>
            <pc:docMk/>
            <pc:sldMk cId="0" sldId="261"/>
            <ac:spMk id="100" creationId="{414D248B-4358-CEDA-ECF8-934933B36E9E}"/>
          </ac:spMkLst>
        </pc:spChg>
        <pc:spChg chg="mod">
          <ac:chgData name="Nabila Nishat Raisa" userId="11c5156f-a39f-48fb-be02-f6448c41fb2a" providerId="ADAL" clId="{50527AE3-5753-4BB1-B262-7E9879B9BAAC}" dt="2024-10-15T21:18:39.886" v="1413"/>
          <ac:spMkLst>
            <pc:docMk/>
            <pc:sldMk cId="0" sldId="261"/>
            <ac:spMk id="102" creationId="{AF04DC9C-2CB2-AF2D-EB99-AA5A3235EC1E}"/>
          </ac:spMkLst>
        </pc:spChg>
        <pc:spChg chg="mod">
          <ac:chgData name="Nabila Nishat Raisa" userId="11c5156f-a39f-48fb-be02-f6448c41fb2a" providerId="ADAL" clId="{50527AE3-5753-4BB1-B262-7E9879B9BAAC}" dt="2024-10-15T21:18:39.886" v="1413"/>
          <ac:spMkLst>
            <pc:docMk/>
            <pc:sldMk cId="0" sldId="261"/>
            <ac:spMk id="103" creationId="{746D05C8-886F-C293-5D9F-80450A57008A}"/>
          </ac:spMkLst>
        </pc:spChg>
        <pc:spChg chg="mod">
          <ac:chgData name="Nabila Nishat Raisa" userId="11c5156f-a39f-48fb-be02-f6448c41fb2a" providerId="ADAL" clId="{50527AE3-5753-4BB1-B262-7E9879B9BAAC}" dt="2024-10-15T21:18:39.886" v="1413"/>
          <ac:spMkLst>
            <pc:docMk/>
            <pc:sldMk cId="0" sldId="261"/>
            <ac:spMk id="105" creationId="{DC2FCFAD-1228-ACD8-71C8-9CDBB4712295}"/>
          </ac:spMkLst>
        </pc:spChg>
        <pc:spChg chg="mod">
          <ac:chgData name="Nabila Nishat Raisa" userId="11c5156f-a39f-48fb-be02-f6448c41fb2a" providerId="ADAL" clId="{50527AE3-5753-4BB1-B262-7E9879B9BAAC}" dt="2024-10-15T21:18:39.886" v="1413"/>
          <ac:spMkLst>
            <pc:docMk/>
            <pc:sldMk cId="0" sldId="261"/>
            <ac:spMk id="106" creationId="{9A556722-CCDB-2D25-1CAE-E7C3B7683E28}"/>
          </ac:spMkLst>
        </pc:spChg>
        <pc:spChg chg="mod">
          <ac:chgData name="Nabila Nishat Raisa" userId="11c5156f-a39f-48fb-be02-f6448c41fb2a" providerId="ADAL" clId="{50527AE3-5753-4BB1-B262-7E9879B9BAAC}" dt="2024-10-15T21:18:39.886" v="1413"/>
          <ac:spMkLst>
            <pc:docMk/>
            <pc:sldMk cId="0" sldId="261"/>
            <ac:spMk id="108" creationId="{BA2EF283-13EA-AD8B-ED4D-61901FAEDB19}"/>
          </ac:spMkLst>
        </pc:spChg>
        <pc:spChg chg="mod">
          <ac:chgData name="Nabila Nishat Raisa" userId="11c5156f-a39f-48fb-be02-f6448c41fb2a" providerId="ADAL" clId="{50527AE3-5753-4BB1-B262-7E9879B9BAAC}" dt="2024-10-15T21:18:39.886" v="1413"/>
          <ac:spMkLst>
            <pc:docMk/>
            <pc:sldMk cId="0" sldId="261"/>
            <ac:spMk id="109" creationId="{B2D39255-5DE5-DAAF-D608-5E4DDD828AD6}"/>
          </ac:spMkLst>
        </pc:spChg>
        <pc:spChg chg="mod">
          <ac:chgData name="Nabila Nishat Raisa" userId="11c5156f-a39f-48fb-be02-f6448c41fb2a" providerId="ADAL" clId="{50527AE3-5753-4BB1-B262-7E9879B9BAAC}" dt="2024-10-15T21:18:39.886" v="1413"/>
          <ac:spMkLst>
            <pc:docMk/>
            <pc:sldMk cId="0" sldId="261"/>
            <ac:spMk id="111" creationId="{9A040975-CFBA-5ADB-3F73-0DA551C96604}"/>
          </ac:spMkLst>
        </pc:spChg>
        <pc:spChg chg="mod">
          <ac:chgData name="Nabila Nishat Raisa" userId="11c5156f-a39f-48fb-be02-f6448c41fb2a" providerId="ADAL" clId="{50527AE3-5753-4BB1-B262-7E9879B9BAAC}" dt="2024-10-15T21:18:39.886" v="1413"/>
          <ac:spMkLst>
            <pc:docMk/>
            <pc:sldMk cId="0" sldId="261"/>
            <ac:spMk id="112" creationId="{658C00F6-0DCE-6A66-57FE-81DFD3F45101}"/>
          </ac:spMkLst>
        </pc:spChg>
        <pc:spChg chg="mod">
          <ac:chgData name="Nabila Nishat Raisa" userId="11c5156f-a39f-48fb-be02-f6448c41fb2a" providerId="ADAL" clId="{50527AE3-5753-4BB1-B262-7E9879B9BAAC}" dt="2024-10-15T21:18:39.886" v="1413"/>
          <ac:spMkLst>
            <pc:docMk/>
            <pc:sldMk cId="0" sldId="261"/>
            <ac:spMk id="114" creationId="{D9F8CF02-E12B-D744-5467-D070B4595055}"/>
          </ac:spMkLst>
        </pc:spChg>
        <pc:spChg chg="mod">
          <ac:chgData name="Nabila Nishat Raisa" userId="11c5156f-a39f-48fb-be02-f6448c41fb2a" providerId="ADAL" clId="{50527AE3-5753-4BB1-B262-7E9879B9BAAC}" dt="2024-10-15T21:18:39.886" v="1413"/>
          <ac:spMkLst>
            <pc:docMk/>
            <pc:sldMk cId="0" sldId="261"/>
            <ac:spMk id="115" creationId="{6256AC98-EF46-084D-2379-CC5D2883C1DC}"/>
          </ac:spMkLst>
        </pc:spChg>
        <pc:spChg chg="add mod">
          <ac:chgData name="Nabila Nishat Raisa" userId="11c5156f-a39f-48fb-be02-f6448c41fb2a" providerId="ADAL" clId="{50527AE3-5753-4BB1-B262-7E9879B9BAAC}" dt="2024-10-15T21:19:34.078" v="1534" actId="403"/>
          <ac:spMkLst>
            <pc:docMk/>
            <pc:sldMk cId="0" sldId="261"/>
            <ac:spMk id="116" creationId="{EDE314CE-099E-EC5A-22A1-AACBF9793971}"/>
          </ac:spMkLst>
        </pc:spChg>
        <pc:spChg chg="add del mod">
          <ac:chgData name="Nabila Nishat Raisa" userId="11c5156f-a39f-48fb-be02-f6448c41fb2a" providerId="ADAL" clId="{50527AE3-5753-4BB1-B262-7E9879B9BAAC}" dt="2024-10-15T21:19:51.226" v="1587" actId="20577"/>
          <ac:spMkLst>
            <pc:docMk/>
            <pc:sldMk cId="0" sldId="261"/>
            <ac:spMk id="117" creationId="{3CFA45E8-F1B4-94D9-3950-510BD51985ED}"/>
          </ac:spMkLst>
        </pc:spChg>
        <pc:spChg chg="add mod">
          <ac:chgData name="Nabila Nishat Raisa" userId="11c5156f-a39f-48fb-be02-f6448c41fb2a" providerId="ADAL" clId="{50527AE3-5753-4BB1-B262-7E9879B9BAAC}" dt="2024-10-15T21:20:09.084" v="1710" actId="20577"/>
          <ac:spMkLst>
            <pc:docMk/>
            <pc:sldMk cId="0" sldId="261"/>
            <ac:spMk id="118" creationId="{5322E5FD-7164-131C-197E-D4F2F87BFDE4}"/>
          </ac:spMkLst>
        </pc:spChg>
        <pc:spChg chg="add mod">
          <ac:chgData name="Nabila Nishat Raisa" userId="11c5156f-a39f-48fb-be02-f6448c41fb2a" providerId="ADAL" clId="{50527AE3-5753-4BB1-B262-7E9879B9BAAC}" dt="2024-10-15T21:20:33.545" v="1821" actId="20577"/>
          <ac:spMkLst>
            <pc:docMk/>
            <pc:sldMk cId="0" sldId="261"/>
            <ac:spMk id="119" creationId="{F581B194-FC21-7064-D566-6C916815D9D2}"/>
          </ac:spMkLst>
        </pc:spChg>
        <pc:grpChg chg="del">
          <ac:chgData name="Nabila Nishat Raisa" userId="11c5156f-a39f-48fb-be02-f6448c41fb2a" providerId="ADAL" clId="{50527AE3-5753-4BB1-B262-7E9879B9BAAC}" dt="2024-10-15T21:18:48.738" v="1521" actId="478"/>
          <ac:grpSpMkLst>
            <pc:docMk/>
            <pc:sldMk cId="0" sldId="261"/>
            <ac:grpSpMk id="6" creationId="{00000000-0000-0000-0000-000000000000}"/>
          </ac:grpSpMkLst>
        </pc:grpChg>
        <pc:grpChg chg="del">
          <ac:chgData name="Nabila Nishat Raisa" userId="11c5156f-a39f-48fb-be02-f6448c41fb2a" providerId="ADAL" clId="{50527AE3-5753-4BB1-B262-7E9879B9BAAC}" dt="2024-10-15T21:17:37.811" v="1405" actId="478"/>
          <ac:grpSpMkLst>
            <pc:docMk/>
            <pc:sldMk cId="0" sldId="261"/>
            <ac:grpSpMk id="23" creationId="{00000000-0000-0000-0000-000000000000}"/>
          </ac:grpSpMkLst>
        </pc:grpChg>
        <pc:grpChg chg="add del">
          <ac:chgData name="Nabila Nishat Raisa" userId="11c5156f-a39f-48fb-be02-f6448c41fb2a" providerId="ADAL" clId="{50527AE3-5753-4BB1-B262-7E9879B9BAAC}" dt="2024-10-15T21:18:25.659" v="1410" actId="478"/>
          <ac:grpSpMkLst>
            <pc:docMk/>
            <pc:sldMk cId="0" sldId="261"/>
            <ac:grpSpMk id="37" creationId="{00000000-0000-0000-0000-000000000000}"/>
          </ac:grpSpMkLst>
        </pc:grpChg>
        <pc:grpChg chg="add del">
          <ac:chgData name="Nabila Nishat Raisa" userId="11c5156f-a39f-48fb-be02-f6448c41fb2a" providerId="ADAL" clId="{50527AE3-5753-4BB1-B262-7E9879B9BAAC}" dt="2024-10-15T21:18:26.198" v="1411" actId="478"/>
          <ac:grpSpMkLst>
            <pc:docMk/>
            <pc:sldMk cId="0" sldId="261"/>
            <ac:grpSpMk id="40" creationId="{00000000-0000-0000-0000-000000000000}"/>
          </ac:grpSpMkLst>
        </pc:grpChg>
        <pc:grpChg chg="del">
          <ac:chgData name="Nabila Nishat Raisa" userId="11c5156f-a39f-48fb-be02-f6448c41fb2a" providerId="ADAL" clId="{50527AE3-5753-4BB1-B262-7E9879B9BAAC}" dt="2024-10-15T21:20:58.487" v="1830" actId="478"/>
          <ac:grpSpMkLst>
            <pc:docMk/>
            <pc:sldMk cId="0" sldId="261"/>
            <ac:grpSpMk id="46" creationId="{00000000-0000-0000-0000-000000000000}"/>
          </ac:grpSpMkLst>
        </pc:grpChg>
        <pc:grpChg chg="del">
          <ac:chgData name="Nabila Nishat Raisa" userId="11c5156f-a39f-48fb-be02-f6448c41fb2a" providerId="ADAL" clId="{50527AE3-5753-4BB1-B262-7E9879B9BAAC}" dt="2024-10-15T21:20:56.670" v="1829" actId="478"/>
          <ac:grpSpMkLst>
            <pc:docMk/>
            <pc:sldMk cId="0" sldId="261"/>
            <ac:grpSpMk id="49" creationId="{00000000-0000-0000-0000-000000000000}"/>
          </ac:grpSpMkLst>
        </pc:grpChg>
        <pc:grpChg chg="del">
          <ac:chgData name="Nabila Nishat Raisa" userId="11c5156f-a39f-48fb-be02-f6448c41fb2a" providerId="ADAL" clId="{50527AE3-5753-4BB1-B262-7E9879B9BAAC}" dt="2024-10-15T21:21:00.528" v="1831" actId="478"/>
          <ac:grpSpMkLst>
            <pc:docMk/>
            <pc:sldMk cId="0" sldId="261"/>
            <ac:grpSpMk id="66" creationId="{00000000-0000-0000-0000-000000000000}"/>
          </ac:grpSpMkLst>
        </pc:grpChg>
        <pc:grpChg chg="add mod">
          <ac:chgData name="Nabila Nishat Raisa" userId="11c5156f-a39f-48fb-be02-f6448c41fb2a" providerId="ADAL" clId="{50527AE3-5753-4BB1-B262-7E9879B9BAAC}" dt="2024-10-15T21:18:45.847" v="1520" actId="1037"/>
          <ac:grpSpMkLst>
            <pc:docMk/>
            <pc:sldMk cId="0" sldId="261"/>
            <ac:grpSpMk id="69" creationId="{2C37B390-612C-2E46-9034-2CA62EDF240F}"/>
          </ac:grpSpMkLst>
        </pc:grpChg>
        <pc:grpChg chg="add mod">
          <ac:chgData name="Nabila Nishat Raisa" userId="11c5156f-a39f-48fb-be02-f6448c41fb2a" providerId="ADAL" clId="{50527AE3-5753-4BB1-B262-7E9879B9BAAC}" dt="2024-10-15T21:19:18.303" v="1528" actId="1076"/>
          <ac:grpSpMkLst>
            <pc:docMk/>
            <pc:sldMk cId="0" sldId="261"/>
            <ac:grpSpMk id="72" creationId="{9201E960-268F-D43B-360B-21EC95A2E968}"/>
          </ac:grpSpMkLst>
        </pc:grpChg>
        <pc:grpChg chg="add mod">
          <ac:chgData name="Nabila Nishat Raisa" userId="11c5156f-a39f-48fb-be02-f6448c41fb2a" providerId="ADAL" clId="{50527AE3-5753-4BB1-B262-7E9879B9BAAC}" dt="2024-10-15T21:18:45.847" v="1520" actId="1037"/>
          <ac:grpSpMkLst>
            <pc:docMk/>
            <pc:sldMk cId="0" sldId="261"/>
            <ac:grpSpMk id="75" creationId="{992EC582-5C17-6F54-2416-B35DF948DC48}"/>
          </ac:grpSpMkLst>
        </pc:grpChg>
        <pc:grpChg chg="add del mod">
          <ac:chgData name="Nabila Nishat Raisa" userId="11c5156f-a39f-48fb-be02-f6448c41fb2a" providerId="ADAL" clId="{50527AE3-5753-4BB1-B262-7E9879B9BAAC}" dt="2024-10-15T21:18:55.453" v="1523" actId="478"/>
          <ac:grpSpMkLst>
            <pc:docMk/>
            <pc:sldMk cId="0" sldId="261"/>
            <ac:grpSpMk id="78" creationId="{3509C877-A3F5-D76B-9FAF-336DE068368E}"/>
          </ac:grpSpMkLst>
        </pc:grpChg>
        <pc:grpChg chg="add mod">
          <ac:chgData name="Nabila Nishat Raisa" userId="11c5156f-a39f-48fb-be02-f6448c41fb2a" providerId="ADAL" clId="{50527AE3-5753-4BB1-B262-7E9879B9BAAC}" dt="2024-10-15T21:18:45.847" v="1520" actId="1037"/>
          <ac:grpSpMkLst>
            <pc:docMk/>
            <pc:sldMk cId="0" sldId="261"/>
            <ac:grpSpMk id="84" creationId="{229D71EA-00C5-E458-8018-8317AC53D80E}"/>
          </ac:grpSpMkLst>
        </pc:grpChg>
        <pc:grpChg chg="add del mod">
          <ac:chgData name="Nabila Nishat Raisa" userId="11c5156f-a39f-48fb-be02-f6448c41fb2a" providerId="ADAL" clId="{50527AE3-5753-4BB1-B262-7E9879B9BAAC}" dt="2024-10-15T21:20:48.263" v="1825" actId="478"/>
          <ac:grpSpMkLst>
            <pc:docMk/>
            <pc:sldMk cId="0" sldId="261"/>
            <ac:grpSpMk id="87" creationId="{7AAFC70D-A46F-5AD5-7D31-23B6527839B8}"/>
          </ac:grpSpMkLst>
        </pc:grpChg>
        <pc:grpChg chg="add del mod">
          <ac:chgData name="Nabila Nishat Raisa" userId="11c5156f-a39f-48fb-be02-f6448c41fb2a" providerId="ADAL" clId="{50527AE3-5753-4BB1-B262-7E9879B9BAAC}" dt="2024-10-15T21:20:45.910" v="1824" actId="478"/>
          <ac:grpSpMkLst>
            <pc:docMk/>
            <pc:sldMk cId="0" sldId="261"/>
            <ac:grpSpMk id="90" creationId="{A1EBC260-63E4-0763-0CF3-1A74AEDCD27F}"/>
          </ac:grpSpMkLst>
        </pc:grpChg>
        <pc:grpChg chg="add del mod">
          <ac:chgData name="Nabila Nishat Raisa" userId="11c5156f-a39f-48fb-be02-f6448c41fb2a" providerId="ADAL" clId="{50527AE3-5753-4BB1-B262-7E9879B9BAAC}" dt="2024-10-15T21:20:41.239" v="1823" actId="478"/>
          <ac:grpSpMkLst>
            <pc:docMk/>
            <pc:sldMk cId="0" sldId="261"/>
            <ac:grpSpMk id="93" creationId="{422C8B36-C156-6D1B-868D-A506CBD862A5}"/>
          </ac:grpSpMkLst>
        </pc:grpChg>
        <pc:grpChg chg="add del mod">
          <ac:chgData name="Nabila Nishat Raisa" userId="11c5156f-a39f-48fb-be02-f6448c41fb2a" providerId="ADAL" clId="{50527AE3-5753-4BB1-B262-7E9879B9BAAC}" dt="2024-10-15T21:20:39.253" v="1822" actId="478"/>
          <ac:grpSpMkLst>
            <pc:docMk/>
            <pc:sldMk cId="0" sldId="261"/>
            <ac:grpSpMk id="96" creationId="{4C5D7707-EC47-2765-0D66-5E77949762F5}"/>
          </ac:grpSpMkLst>
        </pc:grpChg>
        <pc:grpChg chg="add mod">
          <ac:chgData name="Nabila Nishat Raisa" userId="11c5156f-a39f-48fb-be02-f6448c41fb2a" providerId="ADAL" clId="{50527AE3-5753-4BB1-B262-7E9879B9BAAC}" dt="2024-10-15T21:18:45.847" v="1520" actId="1037"/>
          <ac:grpSpMkLst>
            <pc:docMk/>
            <pc:sldMk cId="0" sldId="261"/>
            <ac:grpSpMk id="101" creationId="{C6ED5C29-0665-8EE1-C978-B37E18D413FB}"/>
          </ac:grpSpMkLst>
        </pc:grpChg>
        <pc:grpChg chg="add mod">
          <ac:chgData name="Nabila Nishat Raisa" userId="11c5156f-a39f-48fb-be02-f6448c41fb2a" providerId="ADAL" clId="{50527AE3-5753-4BB1-B262-7E9879B9BAAC}" dt="2024-10-15T21:18:45.847" v="1520" actId="1037"/>
          <ac:grpSpMkLst>
            <pc:docMk/>
            <pc:sldMk cId="0" sldId="261"/>
            <ac:grpSpMk id="104" creationId="{26E310C0-8514-0F8C-4631-D7F180FD4CB0}"/>
          </ac:grpSpMkLst>
        </pc:grpChg>
        <pc:grpChg chg="add del mod">
          <ac:chgData name="Nabila Nishat Raisa" userId="11c5156f-a39f-48fb-be02-f6448c41fb2a" providerId="ADAL" clId="{50527AE3-5753-4BB1-B262-7E9879B9BAAC}" dt="2024-10-15T21:20:54.426" v="1828" actId="478"/>
          <ac:grpSpMkLst>
            <pc:docMk/>
            <pc:sldMk cId="0" sldId="261"/>
            <ac:grpSpMk id="107" creationId="{7F5B008F-423B-1CAD-71D4-2A288C97CD57}"/>
          </ac:grpSpMkLst>
        </pc:grpChg>
        <pc:grpChg chg="add del mod">
          <ac:chgData name="Nabila Nishat Raisa" userId="11c5156f-a39f-48fb-be02-f6448c41fb2a" providerId="ADAL" clId="{50527AE3-5753-4BB1-B262-7E9879B9BAAC}" dt="2024-10-15T21:20:52.700" v="1827" actId="478"/>
          <ac:grpSpMkLst>
            <pc:docMk/>
            <pc:sldMk cId="0" sldId="261"/>
            <ac:grpSpMk id="110" creationId="{680CE181-0800-B86D-F69D-862B7DB460F7}"/>
          </ac:grpSpMkLst>
        </pc:grpChg>
        <pc:grpChg chg="add del mod">
          <ac:chgData name="Nabila Nishat Raisa" userId="11c5156f-a39f-48fb-be02-f6448c41fb2a" providerId="ADAL" clId="{50527AE3-5753-4BB1-B262-7E9879B9BAAC}" dt="2024-10-15T21:20:50.922" v="1826" actId="478"/>
          <ac:grpSpMkLst>
            <pc:docMk/>
            <pc:sldMk cId="0" sldId="261"/>
            <ac:grpSpMk id="113" creationId="{BCC2360B-5B20-AC4E-52DD-5A884CF31FFD}"/>
          </ac:grpSpMkLst>
        </pc:grpChg>
        <pc:picChg chg="del">
          <ac:chgData name="Nabila Nishat Raisa" userId="11c5156f-a39f-48fb-be02-f6448c41fb2a" providerId="ADAL" clId="{50527AE3-5753-4BB1-B262-7E9879B9BAAC}" dt="2024-10-15T21:18:05.939" v="1407" actId="478"/>
          <ac:picMkLst>
            <pc:docMk/>
            <pc:sldMk cId="0" sldId="261"/>
            <ac:picMk id="2" creationId="{00000000-0000-0000-0000-000000000000}"/>
          </ac:picMkLst>
        </pc:picChg>
      </pc:sldChg>
      <pc:sldChg chg="del">
        <pc:chgData name="Nabila Nishat Raisa" userId="11c5156f-a39f-48fb-be02-f6448c41fb2a" providerId="ADAL" clId="{50527AE3-5753-4BB1-B262-7E9879B9BAAC}" dt="2024-10-15T22:00:10.021" v="2957" actId="47"/>
        <pc:sldMkLst>
          <pc:docMk/>
          <pc:sldMk cId="0" sldId="262"/>
        </pc:sldMkLst>
      </pc:sldChg>
      <pc:sldChg chg="addSp delSp modSp mod ord">
        <pc:chgData name="Nabila Nishat Raisa" userId="11c5156f-a39f-48fb-be02-f6448c41fb2a" providerId="ADAL" clId="{50527AE3-5753-4BB1-B262-7E9879B9BAAC}" dt="2024-10-15T21:52:22.411" v="2317" actId="1035"/>
        <pc:sldMkLst>
          <pc:docMk/>
          <pc:sldMk cId="0" sldId="263"/>
        </pc:sldMkLst>
        <pc:spChg chg="mod">
          <ac:chgData name="Nabila Nishat Raisa" userId="11c5156f-a39f-48fb-be02-f6448c41fb2a" providerId="ADAL" clId="{50527AE3-5753-4BB1-B262-7E9879B9BAAC}" dt="2024-10-15T21:48:16.479" v="2113" actId="20577"/>
          <ac:spMkLst>
            <pc:docMk/>
            <pc:sldMk cId="0" sldId="263"/>
            <ac:spMk id="3" creationId="{00000000-0000-0000-0000-000000000000}"/>
          </ac:spMkLst>
        </pc:spChg>
        <pc:spChg chg="mod">
          <ac:chgData name="Nabila Nishat Raisa" userId="11c5156f-a39f-48fb-be02-f6448c41fb2a" providerId="ADAL" clId="{50527AE3-5753-4BB1-B262-7E9879B9BAAC}" dt="2024-10-15T21:51:21.888" v="2235" actId="20577"/>
          <ac:spMkLst>
            <pc:docMk/>
            <pc:sldMk cId="0" sldId="263"/>
            <ac:spMk id="16" creationId="{00000000-0000-0000-0000-000000000000}"/>
          </ac:spMkLst>
        </pc:spChg>
        <pc:spChg chg="mod">
          <ac:chgData name="Nabila Nishat Raisa" userId="11c5156f-a39f-48fb-be02-f6448c41fb2a" providerId="ADAL" clId="{50527AE3-5753-4BB1-B262-7E9879B9BAAC}" dt="2024-10-15T21:51:32.775" v="2249" actId="20577"/>
          <ac:spMkLst>
            <pc:docMk/>
            <pc:sldMk cId="0" sldId="263"/>
            <ac:spMk id="17" creationId="{00000000-0000-0000-0000-000000000000}"/>
          </ac:spMkLst>
        </pc:spChg>
        <pc:spChg chg="mod">
          <ac:chgData name="Nabila Nishat Raisa" userId="11c5156f-a39f-48fb-be02-f6448c41fb2a" providerId="ADAL" clId="{50527AE3-5753-4BB1-B262-7E9879B9BAAC}" dt="2024-10-15T21:52:22.411" v="2317" actId="1035"/>
          <ac:spMkLst>
            <pc:docMk/>
            <pc:sldMk cId="0" sldId="263"/>
            <ac:spMk id="18" creationId="{00000000-0000-0000-0000-000000000000}"/>
          </ac:spMkLst>
        </pc:spChg>
        <pc:spChg chg="del">
          <ac:chgData name="Nabila Nishat Raisa" userId="11c5156f-a39f-48fb-be02-f6448c41fb2a" providerId="ADAL" clId="{50527AE3-5753-4BB1-B262-7E9879B9BAAC}" dt="2024-10-15T21:49:09.850" v="2121" actId="478"/>
          <ac:spMkLst>
            <pc:docMk/>
            <pc:sldMk cId="0" sldId="263"/>
            <ac:spMk id="22" creationId="{00000000-0000-0000-0000-000000000000}"/>
          </ac:spMkLst>
        </pc:spChg>
        <pc:spChg chg="del">
          <ac:chgData name="Nabila Nishat Raisa" userId="11c5156f-a39f-48fb-be02-f6448c41fb2a" providerId="ADAL" clId="{50527AE3-5753-4BB1-B262-7E9879B9BAAC}" dt="2024-10-15T21:49:09.850" v="2121" actId="478"/>
          <ac:spMkLst>
            <pc:docMk/>
            <pc:sldMk cId="0" sldId="263"/>
            <ac:spMk id="23" creationId="{00000000-0000-0000-0000-000000000000}"/>
          </ac:spMkLst>
        </pc:spChg>
        <pc:spChg chg="del">
          <ac:chgData name="Nabila Nishat Raisa" userId="11c5156f-a39f-48fb-be02-f6448c41fb2a" providerId="ADAL" clId="{50527AE3-5753-4BB1-B262-7E9879B9BAAC}" dt="2024-10-15T21:49:09.850" v="2121" actId="478"/>
          <ac:spMkLst>
            <pc:docMk/>
            <pc:sldMk cId="0" sldId="263"/>
            <ac:spMk id="24" creationId="{00000000-0000-0000-0000-000000000000}"/>
          </ac:spMkLst>
        </pc:spChg>
        <pc:spChg chg="del">
          <ac:chgData name="Nabila Nishat Raisa" userId="11c5156f-a39f-48fb-be02-f6448c41fb2a" providerId="ADAL" clId="{50527AE3-5753-4BB1-B262-7E9879B9BAAC}" dt="2024-10-15T21:49:09.850" v="2121" actId="478"/>
          <ac:spMkLst>
            <pc:docMk/>
            <pc:sldMk cId="0" sldId="263"/>
            <ac:spMk id="25" creationId="{00000000-0000-0000-0000-000000000000}"/>
          </ac:spMkLst>
        </pc:spChg>
        <pc:spChg chg="del">
          <ac:chgData name="Nabila Nishat Raisa" userId="11c5156f-a39f-48fb-be02-f6448c41fb2a" providerId="ADAL" clId="{50527AE3-5753-4BB1-B262-7E9879B9BAAC}" dt="2024-10-15T21:49:09.850" v="2121" actId="478"/>
          <ac:spMkLst>
            <pc:docMk/>
            <pc:sldMk cId="0" sldId="263"/>
            <ac:spMk id="26" creationId="{00000000-0000-0000-0000-000000000000}"/>
          </ac:spMkLst>
        </pc:spChg>
        <pc:spChg chg="mod">
          <ac:chgData name="Nabila Nishat Raisa" userId="11c5156f-a39f-48fb-be02-f6448c41fb2a" providerId="ADAL" clId="{50527AE3-5753-4BB1-B262-7E9879B9BAAC}" dt="2024-10-15T21:50:01.431" v="2206" actId="20577"/>
          <ac:spMkLst>
            <pc:docMk/>
            <pc:sldMk cId="0" sldId="263"/>
            <ac:spMk id="27" creationId="{00000000-0000-0000-0000-000000000000}"/>
          </ac:spMkLst>
        </pc:spChg>
        <pc:grpChg chg="del">
          <ac:chgData name="Nabila Nishat Raisa" userId="11c5156f-a39f-48fb-be02-f6448c41fb2a" providerId="ADAL" clId="{50527AE3-5753-4BB1-B262-7E9879B9BAAC}" dt="2024-10-15T21:50:39.837" v="2207" actId="478"/>
          <ac:grpSpMkLst>
            <pc:docMk/>
            <pc:sldMk cId="0" sldId="263"/>
            <ac:grpSpMk id="4" creationId="{00000000-0000-0000-0000-000000000000}"/>
          </ac:grpSpMkLst>
        </pc:grpChg>
        <pc:grpChg chg="mod">
          <ac:chgData name="Nabila Nishat Raisa" userId="11c5156f-a39f-48fb-be02-f6448c41fb2a" providerId="ADAL" clId="{50527AE3-5753-4BB1-B262-7E9879B9BAAC}" dt="2024-10-15T21:51:02.042" v="2222" actId="1035"/>
          <ac:grpSpMkLst>
            <pc:docMk/>
            <pc:sldMk cId="0" sldId="263"/>
            <ac:grpSpMk id="7" creationId="{00000000-0000-0000-0000-000000000000}"/>
          </ac:grpSpMkLst>
        </pc:grpChg>
        <pc:grpChg chg="mod">
          <ac:chgData name="Nabila Nishat Raisa" userId="11c5156f-a39f-48fb-be02-f6448c41fb2a" providerId="ADAL" clId="{50527AE3-5753-4BB1-B262-7E9879B9BAAC}" dt="2024-10-15T21:51:02.042" v="2222" actId="1035"/>
          <ac:grpSpMkLst>
            <pc:docMk/>
            <pc:sldMk cId="0" sldId="263"/>
            <ac:grpSpMk id="10" creationId="{00000000-0000-0000-0000-000000000000}"/>
          </ac:grpSpMkLst>
        </pc:grpChg>
        <pc:grpChg chg="mod">
          <ac:chgData name="Nabila Nishat Raisa" userId="11c5156f-a39f-48fb-be02-f6448c41fb2a" providerId="ADAL" clId="{50527AE3-5753-4BB1-B262-7E9879B9BAAC}" dt="2024-10-15T21:52:16.088" v="2305" actId="14100"/>
          <ac:grpSpMkLst>
            <pc:docMk/>
            <pc:sldMk cId="0" sldId="263"/>
            <ac:grpSpMk id="13" creationId="{00000000-0000-0000-0000-000000000000}"/>
          </ac:grpSpMkLst>
        </pc:grpChg>
        <pc:grpChg chg="del">
          <ac:chgData name="Nabila Nishat Raisa" userId="11c5156f-a39f-48fb-be02-f6448c41fb2a" providerId="ADAL" clId="{50527AE3-5753-4BB1-B262-7E9879B9BAAC}" dt="2024-10-15T21:49:09.850" v="2121" actId="478"/>
          <ac:grpSpMkLst>
            <pc:docMk/>
            <pc:sldMk cId="0" sldId="263"/>
            <ac:grpSpMk id="19" creationId="{00000000-0000-0000-0000-000000000000}"/>
          </ac:grpSpMkLst>
        </pc:grpChg>
        <pc:picChg chg="del">
          <ac:chgData name="Nabila Nishat Raisa" userId="11c5156f-a39f-48fb-be02-f6448c41fb2a" providerId="ADAL" clId="{50527AE3-5753-4BB1-B262-7E9879B9BAAC}" dt="2024-10-15T21:48:18.257" v="2114" actId="478"/>
          <ac:picMkLst>
            <pc:docMk/>
            <pc:sldMk cId="0" sldId="263"/>
            <ac:picMk id="2" creationId="{00000000-0000-0000-0000-000000000000}"/>
          </ac:picMkLst>
        </pc:picChg>
        <pc:picChg chg="add mod modCrop">
          <ac:chgData name="Nabila Nishat Raisa" userId="11c5156f-a39f-48fb-be02-f6448c41fb2a" providerId="ADAL" clId="{50527AE3-5753-4BB1-B262-7E9879B9BAAC}" dt="2024-10-15T21:51:14.387" v="2226" actId="732"/>
          <ac:picMkLst>
            <pc:docMk/>
            <pc:sldMk cId="0" sldId="263"/>
            <ac:picMk id="29" creationId="{0E1D97C6-150F-4A1D-FD98-C6C1B8C1E5F9}"/>
          </ac:picMkLst>
        </pc:picChg>
      </pc:sldChg>
      <pc:sldChg chg="del">
        <pc:chgData name="Nabila Nishat Raisa" userId="11c5156f-a39f-48fb-be02-f6448c41fb2a" providerId="ADAL" clId="{50527AE3-5753-4BB1-B262-7E9879B9BAAC}" dt="2024-10-15T22:00:10.021" v="2957" actId="47"/>
        <pc:sldMkLst>
          <pc:docMk/>
          <pc:sldMk cId="0" sldId="264"/>
        </pc:sldMkLst>
      </pc:sldChg>
      <pc:sldChg chg="del">
        <pc:chgData name="Nabila Nishat Raisa" userId="11c5156f-a39f-48fb-be02-f6448c41fb2a" providerId="ADAL" clId="{50527AE3-5753-4BB1-B262-7E9879B9BAAC}" dt="2024-10-15T22:00:10.021" v="2957" actId="47"/>
        <pc:sldMkLst>
          <pc:docMk/>
          <pc:sldMk cId="0" sldId="265"/>
        </pc:sldMkLst>
      </pc:sldChg>
      <pc:sldChg chg="del">
        <pc:chgData name="Nabila Nishat Raisa" userId="11c5156f-a39f-48fb-be02-f6448c41fb2a" providerId="ADAL" clId="{50527AE3-5753-4BB1-B262-7E9879B9BAAC}" dt="2024-10-15T22:00:10.021" v="2957" actId="47"/>
        <pc:sldMkLst>
          <pc:docMk/>
          <pc:sldMk cId="0" sldId="266"/>
        </pc:sldMkLst>
      </pc:sldChg>
      <pc:sldChg chg="del">
        <pc:chgData name="Nabila Nishat Raisa" userId="11c5156f-a39f-48fb-be02-f6448c41fb2a" providerId="ADAL" clId="{50527AE3-5753-4BB1-B262-7E9879B9BAAC}" dt="2024-10-15T22:00:10.021" v="2957" actId="47"/>
        <pc:sldMkLst>
          <pc:docMk/>
          <pc:sldMk cId="0" sldId="267"/>
        </pc:sldMkLst>
      </pc:sldChg>
      <pc:sldChg chg="addSp delSp modSp mod ord">
        <pc:chgData name="Nabila Nishat Raisa" userId="11c5156f-a39f-48fb-be02-f6448c41fb2a" providerId="ADAL" clId="{50527AE3-5753-4BB1-B262-7E9879B9BAAC}" dt="2024-10-15T20:49:14.752" v="639" actId="14100"/>
        <pc:sldMkLst>
          <pc:docMk/>
          <pc:sldMk cId="0" sldId="268"/>
        </pc:sldMkLst>
        <pc:spChg chg="del mod">
          <ac:chgData name="Nabila Nishat Raisa" userId="11c5156f-a39f-48fb-be02-f6448c41fb2a" providerId="ADAL" clId="{50527AE3-5753-4BB1-B262-7E9879B9BAAC}" dt="2024-10-15T20:39:50.534" v="46"/>
          <ac:spMkLst>
            <pc:docMk/>
            <pc:sldMk cId="0" sldId="268"/>
            <ac:spMk id="5" creationId="{00000000-0000-0000-0000-000000000000}"/>
          </ac:spMkLst>
        </pc:spChg>
        <pc:spChg chg="del mod">
          <ac:chgData name="Nabila Nishat Raisa" userId="11c5156f-a39f-48fb-be02-f6448c41fb2a" providerId="ADAL" clId="{50527AE3-5753-4BB1-B262-7E9879B9BAAC}" dt="2024-10-15T20:40:01.494" v="50"/>
          <ac:spMkLst>
            <pc:docMk/>
            <pc:sldMk cId="0" sldId="268"/>
            <ac:spMk id="8" creationId="{00000000-0000-0000-0000-000000000000}"/>
          </ac:spMkLst>
        </pc:spChg>
        <pc:spChg chg="del mod">
          <ac:chgData name="Nabila Nishat Raisa" userId="11c5156f-a39f-48fb-be02-f6448c41fb2a" providerId="ADAL" clId="{50527AE3-5753-4BB1-B262-7E9879B9BAAC}" dt="2024-10-15T20:40:01.494" v="52"/>
          <ac:spMkLst>
            <pc:docMk/>
            <pc:sldMk cId="0" sldId="268"/>
            <ac:spMk id="11" creationId="{00000000-0000-0000-0000-000000000000}"/>
          </ac:spMkLst>
        </pc:spChg>
        <pc:spChg chg="del">
          <ac:chgData name="Nabila Nishat Raisa" userId="11c5156f-a39f-48fb-be02-f6448c41fb2a" providerId="ADAL" clId="{50527AE3-5753-4BB1-B262-7E9879B9BAAC}" dt="2024-10-15T20:39:06.628" v="41" actId="478"/>
          <ac:spMkLst>
            <pc:docMk/>
            <pc:sldMk cId="0" sldId="268"/>
            <ac:spMk id="12" creationId="{00000000-0000-0000-0000-000000000000}"/>
          </ac:spMkLst>
        </pc:spChg>
        <pc:spChg chg="mod">
          <ac:chgData name="Nabila Nishat Raisa" userId="11c5156f-a39f-48fb-be02-f6448c41fb2a" providerId="ADAL" clId="{50527AE3-5753-4BB1-B262-7E9879B9BAAC}" dt="2024-10-15T20:38:59.484" v="38" actId="20577"/>
          <ac:spMkLst>
            <pc:docMk/>
            <pc:sldMk cId="0" sldId="268"/>
            <ac:spMk id="16" creationId="{00000000-0000-0000-0000-000000000000}"/>
          </ac:spMkLst>
        </pc:spChg>
        <pc:spChg chg="mod">
          <ac:chgData name="Nabila Nishat Raisa" userId="11c5156f-a39f-48fb-be02-f6448c41fb2a" providerId="ADAL" clId="{50527AE3-5753-4BB1-B262-7E9879B9BAAC}" dt="2024-10-15T20:46:48.035" v="600" actId="14100"/>
          <ac:spMkLst>
            <pc:docMk/>
            <pc:sldMk cId="0" sldId="268"/>
            <ac:spMk id="17" creationId="{00000000-0000-0000-0000-000000000000}"/>
          </ac:spMkLst>
        </pc:spChg>
        <pc:spChg chg="mod">
          <ac:chgData name="Nabila Nishat Raisa" userId="11c5156f-a39f-48fb-be02-f6448c41fb2a" providerId="ADAL" clId="{50527AE3-5753-4BB1-B262-7E9879B9BAAC}" dt="2024-10-15T20:49:12.081" v="638" actId="14100"/>
          <ac:spMkLst>
            <pc:docMk/>
            <pc:sldMk cId="0" sldId="268"/>
            <ac:spMk id="18" creationId="{00000000-0000-0000-0000-000000000000}"/>
          </ac:spMkLst>
        </pc:spChg>
        <pc:spChg chg="mod">
          <ac:chgData name="Nabila Nishat Raisa" userId="11c5156f-a39f-48fb-be02-f6448c41fb2a" providerId="ADAL" clId="{50527AE3-5753-4BB1-B262-7E9879B9BAAC}" dt="2024-10-15T20:46:36.149" v="586" actId="1036"/>
          <ac:spMkLst>
            <pc:docMk/>
            <pc:sldMk cId="0" sldId="268"/>
            <ac:spMk id="19" creationId="{00000000-0000-0000-0000-000000000000}"/>
          </ac:spMkLst>
        </pc:spChg>
        <pc:spChg chg="mod">
          <ac:chgData name="Nabila Nishat Raisa" userId="11c5156f-a39f-48fb-be02-f6448c41fb2a" providerId="ADAL" clId="{50527AE3-5753-4BB1-B262-7E9879B9BAAC}" dt="2024-10-15T20:49:14.752" v="639" actId="14100"/>
          <ac:spMkLst>
            <pc:docMk/>
            <pc:sldMk cId="0" sldId="268"/>
            <ac:spMk id="20" creationId="{00000000-0000-0000-0000-000000000000}"/>
          </ac:spMkLst>
        </pc:spChg>
        <pc:spChg chg="mod">
          <ac:chgData name="Nabila Nishat Raisa" userId="11c5156f-a39f-48fb-be02-f6448c41fb2a" providerId="ADAL" clId="{50527AE3-5753-4BB1-B262-7E9879B9BAAC}" dt="2024-10-15T20:49:01.182" v="635" actId="255"/>
          <ac:spMkLst>
            <pc:docMk/>
            <pc:sldMk cId="0" sldId="268"/>
            <ac:spMk id="21" creationId="{00000000-0000-0000-0000-000000000000}"/>
          </ac:spMkLst>
        </pc:spChg>
        <pc:spChg chg="mod">
          <ac:chgData name="Nabila Nishat Raisa" userId="11c5156f-a39f-48fb-be02-f6448c41fb2a" providerId="ADAL" clId="{50527AE3-5753-4BB1-B262-7E9879B9BAAC}" dt="2024-10-15T20:49:08.215" v="637" actId="14100"/>
          <ac:spMkLst>
            <pc:docMk/>
            <pc:sldMk cId="0" sldId="268"/>
            <ac:spMk id="22" creationId="{00000000-0000-0000-0000-000000000000}"/>
          </ac:spMkLst>
        </pc:spChg>
        <pc:spChg chg="add del mod">
          <ac:chgData name="Nabila Nishat Raisa" userId="11c5156f-a39f-48fb-be02-f6448c41fb2a" providerId="ADAL" clId="{50527AE3-5753-4BB1-B262-7E9879B9BAAC}" dt="2024-10-15T20:42:00.121" v="113" actId="478"/>
          <ac:spMkLst>
            <pc:docMk/>
            <pc:sldMk cId="0" sldId="268"/>
            <ac:spMk id="23" creationId="{E555F3AB-095B-8062-2DAB-1573C9F09317}"/>
          </ac:spMkLst>
        </pc:spChg>
        <pc:spChg chg="mod">
          <ac:chgData name="Nabila Nishat Raisa" userId="11c5156f-a39f-48fb-be02-f6448c41fb2a" providerId="ADAL" clId="{50527AE3-5753-4BB1-B262-7E9879B9BAAC}" dt="2024-10-15T20:44:41.022" v="273"/>
          <ac:spMkLst>
            <pc:docMk/>
            <pc:sldMk cId="0" sldId="268"/>
            <ac:spMk id="25" creationId="{73DBA016-51D7-6630-F8C8-D8927FFF13DE}"/>
          </ac:spMkLst>
        </pc:spChg>
        <pc:spChg chg="add mod">
          <ac:chgData name="Nabila Nishat Raisa" userId="11c5156f-a39f-48fb-be02-f6448c41fb2a" providerId="ADAL" clId="{50527AE3-5753-4BB1-B262-7E9879B9BAAC}" dt="2024-10-15T20:44:41.022" v="273"/>
          <ac:spMkLst>
            <pc:docMk/>
            <pc:sldMk cId="0" sldId="268"/>
            <ac:spMk id="26" creationId="{22E52976-118E-9AA2-F0BB-3761F6C9D7D1}"/>
          </ac:spMkLst>
        </pc:spChg>
        <pc:spChg chg="add mod">
          <ac:chgData name="Nabila Nishat Raisa" userId="11c5156f-a39f-48fb-be02-f6448c41fb2a" providerId="ADAL" clId="{50527AE3-5753-4BB1-B262-7E9879B9BAAC}" dt="2024-10-15T20:44:41.022" v="273"/>
          <ac:spMkLst>
            <pc:docMk/>
            <pc:sldMk cId="0" sldId="268"/>
            <ac:spMk id="27" creationId="{03A1B83F-D5E3-D36C-A943-EA6D3C379FE2}"/>
          </ac:spMkLst>
        </pc:spChg>
        <pc:spChg chg="mod">
          <ac:chgData name="Nabila Nishat Raisa" userId="11c5156f-a39f-48fb-be02-f6448c41fb2a" providerId="ADAL" clId="{50527AE3-5753-4BB1-B262-7E9879B9BAAC}" dt="2024-10-15T20:45:53.818" v="418" actId="207"/>
          <ac:spMkLst>
            <pc:docMk/>
            <pc:sldMk cId="0" sldId="268"/>
            <ac:spMk id="29" creationId="{E5EB13C3-082E-394F-55CE-20498D1EC874}"/>
          </ac:spMkLst>
        </pc:spChg>
        <pc:spChg chg="add mod">
          <ac:chgData name="Nabila Nishat Raisa" userId="11c5156f-a39f-48fb-be02-f6448c41fb2a" providerId="ADAL" clId="{50527AE3-5753-4BB1-B262-7E9879B9BAAC}" dt="2024-10-15T20:49:01.182" v="635" actId="255"/>
          <ac:spMkLst>
            <pc:docMk/>
            <pc:sldMk cId="0" sldId="268"/>
            <ac:spMk id="30" creationId="{A3A902A5-3D87-C64D-681F-5615389D4202}"/>
          </ac:spMkLst>
        </pc:spChg>
        <pc:spChg chg="add mod">
          <ac:chgData name="Nabila Nishat Raisa" userId="11c5156f-a39f-48fb-be02-f6448c41fb2a" providerId="ADAL" clId="{50527AE3-5753-4BB1-B262-7E9879B9BAAC}" dt="2024-10-15T20:49:05.827" v="636" actId="14100"/>
          <ac:spMkLst>
            <pc:docMk/>
            <pc:sldMk cId="0" sldId="268"/>
            <ac:spMk id="31" creationId="{B33112FC-E830-720E-88E2-F78F75F0319E}"/>
          </ac:spMkLst>
        </pc:spChg>
        <pc:spChg chg="mod">
          <ac:chgData name="Nabila Nishat Raisa" userId="11c5156f-a39f-48fb-be02-f6448c41fb2a" providerId="ADAL" clId="{50527AE3-5753-4BB1-B262-7E9879B9BAAC}" dt="2024-10-15T20:45:03.602" v="409"/>
          <ac:spMkLst>
            <pc:docMk/>
            <pc:sldMk cId="0" sldId="268"/>
            <ac:spMk id="33" creationId="{A22B9268-3F51-7D9C-BE09-299233FFA6CD}"/>
          </ac:spMkLst>
        </pc:spChg>
        <pc:spChg chg="add mod">
          <ac:chgData name="Nabila Nishat Raisa" userId="11c5156f-a39f-48fb-be02-f6448c41fb2a" providerId="ADAL" clId="{50527AE3-5753-4BB1-B262-7E9879B9BAAC}" dt="2024-10-15T20:45:03.602" v="409"/>
          <ac:spMkLst>
            <pc:docMk/>
            <pc:sldMk cId="0" sldId="268"/>
            <ac:spMk id="34" creationId="{A8086DED-D3AE-A6BA-0E01-BF51C5A625C2}"/>
          </ac:spMkLst>
        </pc:spChg>
        <pc:spChg chg="add mod">
          <ac:chgData name="Nabila Nishat Raisa" userId="11c5156f-a39f-48fb-be02-f6448c41fb2a" providerId="ADAL" clId="{50527AE3-5753-4BB1-B262-7E9879B9BAAC}" dt="2024-10-15T20:45:03.602" v="409"/>
          <ac:spMkLst>
            <pc:docMk/>
            <pc:sldMk cId="0" sldId="268"/>
            <ac:spMk id="35" creationId="{BE423BEC-74C0-2F59-2510-7E1FDB405ED5}"/>
          </ac:spMkLst>
        </pc:spChg>
        <pc:grpChg chg="mod">
          <ac:chgData name="Nabila Nishat Raisa" userId="11c5156f-a39f-48fb-be02-f6448c41fb2a" providerId="ADAL" clId="{50527AE3-5753-4BB1-B262-7E9879B9BAAC}" dt="2024-10-15T20:46:36.149" v="586" actId="1036"/>
          <ac:grpSpMkLst>
            <pc:docMk/>
            <pc:sldMk cId="0" sldId="268"/>
            <ac:grpSpMk id="6" creationId="{00000000-0000-0000-0000-000000000000}"/>
          </ac:grpSpMkLst>
        </pc:grpChg>
        <pc:grpChg chg="mod">
          <ac:chgData name="Nabila Nishat Raisa" userId="11c5156f-a39f-48fb-be02-f6448c41fb2a" providerId="ADAL" clId="{50527AE3-5753-4BB1-B262-7E9879B9BAAC}" dt="2024-10-15T20:48:25.506" v="632" actId="1036"/>
          <ac:grpSpMkLst>
            <pc:docMk/>
            <pc:sldMk cId="0" sldId="268"/>
            <ac:grpSpMk id="9" creationId="{00000000-0000-0000-0000-000000000000}"/>
          </ac:grpSpMkLst>
        </pc:grpChg>
        <pc:grpChg chg="del">
          <ac:chgData name="Nabila Nishat Raisa" userId="11c5156f-a39f-48fb-be02-f6448c41fb2a" providerId="ADAL" clId="{50527AE3-5753-4BB1-B262-7E9879B9BAAC}" dt="2024-10-15T20:39:02.440" v="39" actId="478"/>
          <ac:grpSpMkLst>
            <pc:docMk/>
            <pc:sldMk cId="0" sldId="268"/>
            <ac:grpSpMk id="13" creationId="{00000000-0000-0000-0000-000000000000}"/>
          </ac:grpSpMkLst>
        </pc:grpChg>
        <pc:grpChg chg="add mod">
          <ac:chgData name="Nabila Nishat Raisa" userId="11c5156f-a39f-48fb-be02-f6448c41fb2a" providerId="ADAL" clId="{50527AE3-5753-4BB1-B262-7E9879B9BAAC}" dt="2024-10-15T20:44:41.022" v="273"/>
          <ac:grpSpMkLst>
            <pc:docMk/>
            <pc:sldMk cId="0" sldId="268"/>
            <ac:grpSpMk id="24" creationId="{A2D094F7-1DB3-6ECC-9957-3AED068F23C7}"/>
          </ac:grpSpMkLst>
        </pc:grpChg>
        <pc:grpChg chg="add mod">
          <ac:chgData name="Nabila Nishat Raisa" userId="11c5156f-a39f-48fb-be02-f6448c41fb2a" providerId="ADAL" clId="{50527AE3-5753-4BB1-B262-7E9879B9BAAC}" dt="2024-10-15T20:45:53.818" v="418" actId="207"/>
          <ac:grpSpMkLst>
            <pc:docMk/>
            <pc:sldMk cId="0" sldId="268"/>
            <ac:grpSpMk id="28" creationId="{BEFFF52E-E5EE-64BF-D76D-36C517964DD7}"/>
          </ac:grpSpMkLst>
        </pc:grpChg>
        <pc:grpChg chg="add mod">
          <ac:chgData name="Nabila Nishat Raisa" userId="11c5156f-a39f-48fb-be02-f6448c41fb2a" providerId="ADAL" clId="{50527AE3-5753-4BB1-B262-7E9879B9BAAC}" dt="2024-10-15T20:45:03.602" v="409"/>
          <ac:grpSpMkLst>
            <pc:docMk/>
            <pc:sldMk cId="0" sldId="268"/>
            <ac:grpSpMk id="32" creationId="{7F3E97CC-E799-31A4-C7AA-0FF0469EDD0A}"/>
          </ac:grpSpMkLst>
        </pc:grpChg>
        <pc:picChg chg="del">
          <ac:chgData name="Nabila Nishat Raisa" userId="11c5156f-a39f-48fb-be02-f6448c41fb2a" providerId="ADAL" clId="{50527AE3-5753-4BB1-B262-7E9879B9BAAC}" dt="2024-10-15T20:39:04.359" v="40" actId="478"/>
          <ac:picMkLst>
            <pc:docMk/>
            <pc:sldMk cId="0" sldId="268"/>
            <ac:picMk id="2" creationId="{00000000-0000-0000-0000-000000000000}"/>
          </ac:picMkLst>
        </pc:picChg>
      </pc:sldChg>
      <pc:sldChg chg="del">
        <pc:chgData name="Nabila Nishat Raisa" userId="11c5156f-a39f-48fb-be02-f6448c41fb2a" providerId="ADAL" clId="{50527AE3-5753-4BB1-B262-7E9879B9BAAC}" dt="2024-10-15T22:00:10.021" v="2957" actId="47"/>
        <pc:sldMkLst>
          <pc:docMk/>
          <pc:sldMk cId="0" sldId="269"/>
        </pc:sldMkLst>
      </pc:sldChg>
      <pc:sldChg chg="del">
        <pc:chgData name="Nabila Nishat Raisa" userId="11c5156f-a39f-48fb-be02-f6448c41fb2a" providerId="ADAL" clId="{50527AE3-5753-4BB1-B262-7E9879B9BAAC}" dt="2024-10-15T22:00:10.021" v="2957" actId="47"/>
        <pc:sldMkLst>
          <pc:docMk/>
          <pc:sldMk cId="0" sldId="270"/>
        </pc:sldMkLst>
      </pc:sldChg>
      <pc:sldChg chg="del">
        <pc:chgData name="Nabila Nishat Raisa" userId="11c5156f-a39f-48fb-be02-f6448c41fb2a" providerId="ADAL" clId="{50527AE3-5753-4BB1-B262-7E9879B9BAAC}" dt="2024-10-15T22:00:10.021" v="2957" actId="47"/>
        <pc:sldMkLst>
          <pc:docMk/>
          <pc:sldMk cId="0" sldId="271"/>
        </pc:sldMkLst>
      </pc:sldChg>
      <pc:sldChg chg="addSp delSp modSp mod ord">
        <pc:chgData name="Nabila Nishat Raisa" userId="11c5156f-a39f-48fb-be02-f6448c41fb2a" providerId="ADAL" clId="{50527AE3-5753-4BB1-B262-7E9879B9BAAC}" dt="2024-10-15T21:07:50.254" v="1123" actId="478"/>
        <pc:sldMkLst>
          <pc:docMk/>
          <pc:sldMk cId="0" sldId="272"/>
        </pc:sldMkLst>
        <pc:spChg chg="mod">
          <ac:chgData name="Nabila Nishat Raisa" userId="11c5156f-a39f-48fb-be02-f6448c41fb2a" providerId="ADAL" clId="{50527AE3-5753-4BB1-B262-7E9879B9BAAC}" dt="2024-10-15T21:03:18.473" v="883" actId="20577"/>
          <ac:spMkLst>
            <pc:docMk/>
            <pc:sldMk cId="0" sldId="272"/>
            <ac:spMk id="2" creationId="{00000000-0000-0000-0000-000000000000}"/>
          </ac:spMkLst>
        </pc:spChg>
        <pc:spChg chg="del">
          <ac:chgData name="Nabila Nishat Raisa" userId="11c5156f-a39f-48fb-be02-f6448c41fb2a" providerId="ADAL" clId="{50527AE3-5753-4BB1-B262-7E9879B9BAAC}" dt="2024-10-15T21:07:50.254" v="1123" actId="478"/>
          <ac:spMkLst>
            <pc:docMk/>
            <pc:sldMk cId="0" sldId="272"/>
            <ac:spMk id="11" creationId="{00000000-0000-0000-0000-000000000000}"/>
          </ac:spMkLst>
        </pc:spChg>
        <pc:spChg chg="del">
          <ac:chgData name="Nabila Nishat Raisa" userId="11c5156f-a39f-48fb-be02-f6448c41fb2a" providerId="ADAL" clId="{50527AE3-5753-4BB1-B262-7E9879B9BAAC}" dt="2024-10-15T21:03:24.735" v="884" actId="478"/>
          <ac:spMkLst>
            <pc:docMk/>
            <pc:sldMk cId="0" sldId="272"/>
            <ac:spMk id="15" creationId="{00000000-0000-0000-0000-000000000000}"/>
          </ac:spMkLst>
        </pc:spChg>
        <pc:spChg chg="del">
          <ac:chgData name="Nabila Nishat Raisa" userId="11c5156f-a39f-48fb-be02-f6448c41fb2a" providerId="ADAL" clId="{50527AE3-5753-4BB1-B262-7E9879B9BAAC}" dt="2024-10-15T21:03:24.735" v="884" actId="478"/>
          <ac:spMkLst>
            <pc:docMk/>
            <pc:sldMk cId="0" sldId="272"/>
            <ac:spMk id="16" creationId="{00000000-0000-0000-0000-000000000000}"/>
          </ac:spMkLst>
        </pc:spChg>
        <pc:spChg chg="del">
          <ac:chgData name="Nabila Nishat Raisa" userId="11c5156f-a39f-48fb-be02-f6448c41fb2a" providerId="ADAL" clId="{50527AE3-5753-4BB1-B262-7E9879B9BAAC}" dt="2024-10-15T21:03:24.735" v="884" actId="478"/>
          <ac:spMkLst>
            <pc:docMk/>
            <pc:sldMk cId="0" sldId="272"/>
            <ac:spMk id="17" creationId="{00000000-0000-0000-0000-000000000000}"/>
          </ac:spMkLst>
        </pc:spChg>
        <pc:spChg chg="del">
          <ac:chgData name="Nabila Nishat Raisa" userId="11c5156f-a39f-48fb-be02-f6448c41fb2a" providerId="ADAL" clId="{50527AE3-5753-4BB1-B262-7E9879B9BAAC}" dt="2024-10-15T21:03:24.735" v="884" actId="478"/>
          <ac:spMkLst>
            <pc:docMk/>
            <pc:sldMk cId="0" sldId="272"/>
            <ac:spMk id="31" creationId="{00000000-0000-0000-0000-000000000000}"/>
          </ac:spMkLst>
        </pc:spChg>
        <pc:grpChg chg="del">
          <ac:chgData name="Nabila Nishat Raisa" userId="11c5156f-a39f-48fb-be02-f6448c41fb2a" providerId="ADAL" clId="{50527AE3-5753-4BB1-B262-7E9879B9BAAC}" dt="2024-10-15T21:07:41.155" v="1122" actId="478"/>
          <ac:grpSpMkLst>
            <pc:docMk/>
            <pc:sldMk cId="0" sldId="272"/>
            <ac:grpSpMk id="18" creationId="{00000000-0000-0000-0000-000000000000}"/>
          </ac:grpSpMkLst>
        </pc:grpChg>
        <pc:graphicFrameChg chg="add mod modGraphic">
          <ac:chgData name="Nabila Nishat Raisa" userId="11c5156f-a39f-48fb-be02-f6448c41fb2a" providerId="ADAL" clId="{50527AE3-5753-4BB1-B262-7E9879B9BAAC}" dt="2024-10-15T21:07:35.544" v="1121" actId="404"/>
          <ac:graphicFrameMkLst>
            <pc:docMk/>
            <pc:sldMk cId="0" sldId="272"/>
            <ac:graphicFrameMk id="32" creationId="{BA499857-B7E1-C8C5-FD1D-9983139B3989}"/>
          </ac:graphicFrameMkLst>
        </pc:graphicFrameChg>
      </pc:sldChg>
      <pc:sldChg chg="delSp mod">
        <pc:chgData name="Nabila Nishat Raisa" userId="11c5156f-a39f-48fb-be02-f6448c41fb2a" providerId="ADAL" clId="{50527AE3-5753-4BB1-B262-7E9879B9BAAC}" dt="2024-10-15T22:00:26.587" v="2958" actId="478"/>
        <pc:sldMkLst>
          <pc:docMk/>
          <pc:sldMk cId="0" sldId="273"/>
        </pc:sldMkLst>
        <pc:spChg chg="del">
          <ac:chgData name="Nabila Nishat Raisa" userId="11c5156f-a39f-48fb-be02-f6448c41fb2a" providerId="ADAL" clId="{50527AE3-5753-4BB1-B262-7E9879B9BAAC}" dt="2024-10-15T22:00:26.587" v="2958" actId="478"/>
          <ac:spMkLst>
            <pc:docMk/>
            <pc:sldMk cId="0" sldId="273"/>
            <ac:spMk id="3" creationId="{00000000-0000-0000-0000-000000000000}"/>
          </ac:spMkLst>
        </pc:spChg>
      </pc:sldChg>
      <pc:sldChg chg="add del setBg">
        <pc:chgData name="Nabila Nishat Raisa" userId="11c5156f-a39f-48fb-be02-f6448c41fb2a" providerId="ADAL" clId="{50527AE3-5753-4BB1-B262-7E9879B9BAAC}" dt="2024-10-15T20:35:24.707" v="20" actId="47"/>
        <pc:sldMkLst>
          <pc:docMk/>
          <pc:sldMk cId="0" sldId="274"/>
        </pc:sldMkLst>
      </pc:sldChg>
      <pc:sldChg chg="add del">
        <pc:chgData name="Nabila Nishat Raisa" userId="11c5156f-a39f-48fb-be02-f6448c41fb2a" providerId="ADAL" clId="{50527AE3-5753-4BB1-B262-7E9879B9BAAC}" dt="2024-10-15T21:10:32.585" v="1148" actId="47"/>
        <pc:sldMkLst>
          <pc:docMk/>
          <pc:sldMk cId="0" sldId="275"/>
        </pc:sldMkLst>
      </pc:sldChg>
      <pc:sldChg chg="addSp delSp modSp add mod ord">
        <pc:chgData name="Nabila Nishat Raisa" userId="11c5156f-a39f-48fb-be02-f6448c41fb2a" providerId="ADAL" clId="{50527AE3-5753-4BB1-B262-7E9879B9BAAC}" dt="2024-10-15T21:10:23.424" v="1147" actId="478"/>
        <pc:sldMkLst>
          <pc:docMk/>
          <pc:sldMk cId="0" sldId="276"/>
        </pc:sldMkLst>
        <pc:spChg chg="add del">
          <ac:chgData name="Nabila Nishat Raisa" userId="11c5156f-a39f-48fb-be02-f6448c41fb2a" providerId="ADAL" clId="{50527AE3-5753-4BB1-B262-7E9879B9BAAC}" dt="2024-10-15T20:44:16.501" v="272" actId="22"/>
          <ac:spMkLst>
            <pc:docMk/>
            <pc:sldMk cId="0" sldId="276"/>
            <ac:spMk id="3" creationId="{5DDC2F1C-EE2A-28F7-E0FA-6B14E22F2B5C}"/>
          </ac:spMkLst>
        </pc:spChg>
        <pc:spChg chg="add mod ord">
          <ac:chgData name="Nabila Nishat Raisa" userId="11c5156f-a39f-48fb-be02-f6448c41fb2a" providerId="ADAL" clId="{50527AE3-5753-4BB1-B262-7E9879B9BAAC}" dt="2024-10-15T21:09:46.846" v="1134" actId="14100"/>
          <ac:spMkLst>
            <pc:docMk/>
            <pc:sldMk cId="0" sldId="276"/>
            <ac:spMk id="4" creationId="{1FC23F44-1AD8-B50D-5DE3-975AF80E9BCA}"/>
          </ac:spMkLst>
        </pc:spChg>
        <pc:spChg chg="add mod">
          <ac:chgData name="Nabila Nishat Raisa" userId="11c5156f-a39f-48fb-be02-f6448c41fb2a" providerId="ADAL" clId="{50527AE3-5753-4BB1-B262-7E9879B9BAAC}" dt="2024-10-15T21:10:12.491" v="1143" actId="14100"/>
          <ac:spMkLst>
            <pc:docMk/>
            <pc:sldMk cId="0" sldId="276"/>
            <ac:spMk id="5" creationId="{3AA8E1FD-A73F-5C7F-F9E9-A5E2CF3DBC38}"/>
          </ac:spMkLst>
        </pc:spChg>
        <pc:spChg chg="add del mod">
          <ac:chgData name="Nabila Nishat Raisa" userId="11c5156f-a39f-48fb-be02-f6448c41fb2a" providerId="ADAL" clId="{50527AE3-5753-4BB1-B262-7E9879B9BAAC}" dt="2024-10-15T21:10:07.047" v="1142" actId="478"/>
          <ac:spMkLst>
            <pc:docMk/>
            <pc:sldMk cId="0" sldId="276"/>
            <ac:spMk id="7" creationId="{B401D714-7D95-1C3C-22AA-2D294BE0652C}"/>
          </ac:spMkLst>
        </pc:spChg>
        <pc:spChg chg="del mod">
          <ac:chgData name="Nabila Nishat Raisa" userId="11c5156f-a39f-48fb-be02-f6448c41fb2a" providerId="ADAL" clId="{50527AE3-5753-4BB1-B262-7E9879B9BAAC}" dt="2024-10-15T21:10:21.661" v="1146" actId="478"/>
          <ac:spMkLst>
            <pc:docMk/>
            <pc:sldMk cId="0" sldId="276"/>
            <ac:spMk id="386" creationId="{00000000-0000-0000-0000-000000000000}"/>
          </ac:spMkLst>
        </pc:spChg>
        <pc:spChg chg="del mod">
          <ac:chgData name="Nabila Nishat Raisa" userId="11c5156f-a39f-48fb-be02-f6448c41fb2a" providerId="ADAL" clId="{50527AE3-5753-4BB1-B262-7E9879B9BAAC}" dt="2024-10-15T21:10:19.744" v="1145" actId="478"/>
          <ac:spMkLst>
            <pc:docMk/>
            <pc:sldMk cId="0" sldId="276"/>
            <ac:spMk id="387" creationId="{00000000-0000-0000-0000-000000000000}"/>
          </ac:spMkLst>
        </pc:spChg>
        <pc:spChg chg="del mod">
          <ac:chgData name="Nabila Nishat Raisa" userId="11c5156f-a39f-48fb-be02-f6448c41fb2a" providerId="ADAL" clId="{50527AE3-5753-4BB1-B262-7E9879B9BAAC}" dt="2024-10-15T21:10:23.424" v="1147" actId="478"/>
          <ac:spMkLst>
            <pc:docMk/>
            <pc:sldMk cId="0" sldId="276"/>
            <ac:spMk id="388" creationId="{00000000-0000-0000-0000-000000000000}"/>
          </ac:spMkLst>
        </pc:spChg>
        <pc:spChg chg="del mod">
          <ac:chgData name="Nabila Nishat Raisa" userId="11c5156f-a39f-48fb-be02-f6448c41fb2a" providerId="ADAL" clId="{50527AE3-5753-4BB1-B262-7E9879B9BAAC}" dt="2024-10-15T21:10:16.110" v="1144" actId="478"/>
          <ac:spMkLst>
            <pc:docMk/>
            <pc:sldMk cId="0" sldId="276"/>
            <ac:spMk id="389" creationId="{00000000-0000-0000-0000-000000000000}"/>
          </ac:spMkLst>
        </pc:spChg>
        <pc:spChg chg="del mod">
          <ac:chgData name="Nabila Nishat Raisa" userId="11c5156f-a39f-48fb-be02-f6448c41fb2a" providerId="ADAL" clId="{50527AE3-5753-4BB1-B262-7E9879B9BAAC}" dt="2024-10-15T21:10:05.338" v="1141" actId="478"/>
          <ac:spMkLst>
            <pc:docMk/>
            <pc:sldMk cId="0" sldId="276"/>
            <ac:spMk id="390"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1"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2"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3"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4"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5"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6"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7"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8"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399"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400"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401" creationId="{00000000-0000-0000-0000-000000000000}"/>
          </ac:spMkLst>
        </pc:spChg>
        <pc:spChg chg="mod">
          <ac:chgData name="Nabila Nishat Raisa" userId="11c5156f-a39f-48fb-be02-f6448c41fb2a" providerId="ADAL" clId="{50527AE3-5753-4BB1-B262-7E9879B9BAAC}" dt="2024-10-15T21:09:29.792" v="1131" actId="2711"/>
          <ac:spMkLst>
            <pc:docMk/>
            <pc:sldMk cId="0" sldId="276"/>
            <ac:spMk id="402" creationId="{00000000-0000-0000-0000-000000000000}"/>
          </ac:spMkLst>
        </pc:spChg>
      </pc:sldChg>
      <pc:sldChg chg="addSp delSp modSp add mod">
        <pc:chgData name="Nabila Nishat Raisa" userId="11c5156f-a39f-48fb-be02-f6448c41fb2a" providerId="ADAL" clId="{50527AE3-5753-4BB1-B262-7E9879B9BAAC}" dt="2024-10-15T21:12:57.724" v="1168" actId="207"/>
        <pc:sldMkLst>
          <pc:docMk/>
          <pc:sldMk cId="0" sldId="277"/>
        </pc:sldMkLst>
        <pc:spChg chg="add del mod">
          <ac:chgData name="Nabila Nishat Raisa" userId="11c5156f-a39f-48fb-be02-f6448c41fb2a" providerId="ADAL" clId="{50527AE3-5753-4BB1-B262-7E9879B9BAAC}" dt="2024-10-15T21:12:32.411" v="1154" actId="478"/>
          <ac:spMkLst>
            <pc:docMk/>
            <pc:sldMk cId="0" sldId="277"/>
            <ac:spMk id="3" creationId="{B8040C06-EB4C-DCD4-1DD9-969B7B37BC3A}"/>
          </ac:spMkLst>
        </pc:spChg>
        <pc:spChg chg="mod">
          <ac:chgData name="Nabila Nishat Raisa" userId="11c5156f-a39f-48fb-be02-f6448c41fb2a" providerId="ADAL" clId="{50527AE3-5753-4BB1-B262-7E9879B9BAAC}" dt="2024-10-15T21:10:48.923" v="1150" actId="14100"/>
          <ac:spMkLst>
            <pc:docMk/>
            <pc:sldMk cId="0" sldId="277"/>
            <ac:spMk id="5" creationId="{7F864691-0F11-40B1-A76C-8D67FA8F21E3}"/>
          </ac:spMkLst>
        </pc:spChg>
        <pc:spChg chg="del">
          <ac:chgData name="Nabila Nishat Raisa" userId="11c5156f-a39f-48fb-be02-f6448c41fb2a" providerId="ADAL" clId="{50527AE3-5753-4BB1-B262-7E9879B9BAAC}" dt="2024-10-15T21:10:45.359" v="1149" actId="478"/>
          <ac:spMkLst>
            <pc:docMk/>
            <pc:sldMk cId="0" sldId="277"/>
            <ac:spMk id="6" creationId="{60336B5F-FB87-9023-5BC0-B09A7CE22792}"/>
          </ac:spMkLst>
        </pc:spChg>
        <pc:spChg chg="add mod">
          <ac:chgData name="Nabila Nishat Raisa" userId="11c5156f-a39f-48fb-be02-f6448c41fb2a" providerId="ADAL" clId="{50527AE3-5753-4BB1-B262-7E9879B9BAAC}" dt="2024-10-15T21:12:57.724" v="1168" actId="207"/>
          <ac:spMkLst>
            <pc:docMk/>
            <pc:sldMk cId="0" sldId="277"/>
            <ac:spMk id="7" creationId="{A046E3D0-BA90-D010-4277-05D1C21A9C9A}"/>
          </ac:spMkLst>
        </pc:spChg>
        <pc:spChg chg="del">
          <ac:chgData name="Nabila Nishat Raisa" userId="11c5156f-a39f-48fb-be02-f6448c41fb2a" providerId="ADAL" clId="{50527AE3-5753-4BB1-B262-7E9879B9BAAC}" dt="2024-10-15T21:12:29.862" v="1153" actId="478"/>
          <ac:spMkLst>
            <pc:docMk/>
            <pc:sldMk cId="0" sldId="277"/>
            <ac:spMk id="461" creationId="{00000000-0000-0000-0000-000000000000}"/>
          </ac:spMkLst>
        </pc:spChg>
      </pc:sldChg>
      <pc:sldChg chg="add del">
        <pc:chgData name="Nabila Nishat Raisa" userId="11c5156f-a39f-48fb-be02-f6448c41fb2a" providerId="ADAL" clId="{50527AE3-5753-4BB1-B262-7E9879B9BAAC}" dt="2024-10-15T20:35:48.934" v="22" actId="47"/>
        <pc:sldMkLst>
          <pc:docMk/>
          <pc:sldMk cId="27033377" sldId="302"/>
        </pc:sldMkLst>
      </pc:sldChg>
      <pc:sldChg chg="addSp delSp modSp add mod ord">
        <pc:chgData name="Nabila Nishat Raisa" userId="11c5156f-a39f-48fb-be02-f6448c41fb2a" providerId="ADAL" clId="{50527AE3-5753-4BB1-B262-7E9879B9BAAC}" dt="2024-10-15T21:16:18.877" v="1402" actId="1037"/>
        <pc:sldMkLst>
          <pc:docMk/>
          <pc:sldMk cId="808998421" sldId="303"/>
        </pc:sldMkLst>
        <pc:spChg chg="add mod">
          <ac:chgData name="Nabila Nishat Raisa" userId="11c5156f-a39f-48fb-be02-f6448c41fb2a" providerId="ADAL" clId="{50527AE3-5753-4BB1-B262-7E9879B9BAAC}" dt="2024-10-15T21:13:15.813" v="1185" actId="207"/>
          <ac:spMkLst>
            <pc:docMk/>
            <pc:sldMk cId="808998421" sldId="303"/>
            <ac:spMk id="2" creationId="{2B9D1724-6039-E72F-CC8D-D790BA470255}"/>
          </ac:spMkLst>
        </pc:spChg>
        <pc:spChg chg="mod">
          <ac:chgData name="Nabila Nishat Raisa" userId="11c5156f-a39f-48fb-be02-f6448c41fb2a" providerId="ADAL" clId="{50527AE3-5753-4BB1-B262-7E9879B9BAAC}" dt="2024-10-15T21:16:18.877" v="1402" actId="1037"/>
          <ac:spMkLst>
            <pc:docMk/>
            <pc:sldMk cId="808998421" sldId="303"/>
            <ac:spMk id="4" creationId="{9F362FA1-6D6D-7E17-B8B2-E32BEEF389DB}"/>
          </ac:spMkLst>
        </pc:spChg>
        <pc:spChg chg="mod">
          <ac:chgData name="Nabila Nishat Raisa" userId="11c5156f-a39f-48fb-be02-f6448c41fb2a" providerId="ADAL" clId="{50527AE3-5753-4BB1-B262-7E9879B9BAAC}" dt="2024-10-15T21:16:18.877" v="1402" actId="1037"/>
          <ac:spMkLst>
            <pc:docMk/>
            <pc:sldMk cId="808998421" sldId="303"/>
            <ac:spMk id="5" creationId="{7F864691-0F11-40B1-A76C-8D67FA8F21E3}"/>
          </ac:spMkLst>
        </pc:spChg>
        <pc:spChg chg="mod">
          <ac:chgData name="Nabila Nishat Raisa" userId="11c5156f-a39f-48fb-be02-f6448c41fb2a" providerId="ADAL" clId="{50527AE3-5753-4BB1-B262-7E9879B9BAAC}" dt="2024-10-15T21:16:18.877" v="1402" actId="1037"/>
          <ac:spMkLst>
            <pc:docMk/>
            <pc:sldMk cId="808998421" sldId="303"/>
            <ac:spMk id="6" creationId="{60336B5F-FB87-9023-5BC0-B09A7CE22792}"/>
          </ac:spMkLst>
        </pc:spChg>
        <pc:spChg chg="add del mod">
          <ac:chgData name="Nabila Nishat Raisa" userId="11c5156f-a39f-48fb-be02-f6448c41fb2a" providerId="ADAL" clId="{50527AE3-5753-4BB1-B262-7E9879B9BAAC}" dt="2024-10-15T21:13:11.787" v="1184" actId="478"/>
          <ac:spMkLst>
            <pc:docMk/>
            <pc:sldMk cId="808998421" sldId="303"/>
            <ac:spMk id="7" creationId="{42882F2F-EDDE-9ED3-99C4-714A3DCFE4A7}"/>
          </ac:spMkLst>
        </pc:spChg>
        <pc:spChg chg="add del mod">
          <ac:chgData name="Nabila Nishat Raisa" userId="11c5156f-a39f-48fb-be02-f6448c41fb2a" providerId="ADAL" clId="{50527AE3-5753-4BB1-B262-7E9879B9BAAC}" dt="2024-10-15T21:13:29.080" v="1188" actId="478"/>
          <ac:spMkLst>
            <pc:docMk/>
            <pc:sldMk cId="808998421" sldId="303"/>
            <ac:spMk id="9" creationId="{E5ABC0FE-D415-0B23-4FC9-ED3CEC8ED99E}"/>
          </ac:spMkLst>
        </pc:spChg>
        <pc:spChg chg="add del mod">
          <ac:chgData name="Nabila Nishat Raisa" userId="11c5156f-a39f-48fb-be02-f6448c41fb2a" providerId="ADAL" clId="{50527AE3-5753-4BB1-B262-7E9879B9BAAC}" dt="2024-10-15T21:13:35.634" v="1189" actId="478"/>
          <ac:spMkLst>
            <pc:docMk/>
            <pc:sldMk cId="808998421" sldId="303"/>
            <ac:spMk id="12" creationId="{413B9121-ADAB-ABE2-038D-B21815D0F7F7}"/>
          </ac:spMkLst>
        </pc:spChg>
        <pc:spChg chg="add mod">
          <ac:chgData name="Nabila Nishat Raisa" userId="11c5156f-a39f-48fb-be02-f6448c41fb2a" providerId="ADAL" clId="{50527AE3-5753-4BB1-B262-7E9879B9BAAC}" dt="2024-10-15T21:16:18.877" v="1402" actId="1037"/>
          <ac:spMkLst>
            <pc:docMk/>
            <pc:sldMk cId="808998421" sldId="303"/>
            <ac:spMk id="13" creationId="{8AAEF1A7-C54D-9FF3-05AE-C198A4C76D26}"/>
          </ac:spMkLst>
        </pc:spChg>
        <pc:spChg chg="add mod">
          <ac:chgData name="Nabila Nishat Raisa" userId="11c5156f-a39f-48fb-be02-f6448c41fb2a" providerId="ADAL" clId="{50527AE3-5753-4BB1-B262-7E9879B9BAAC}" dt="2024-10-15T21:16:18.877" v="1402" actId="1037"/>
          <ac:spMkLst>
            <pc:docMk/>
            <pc:sldMk cId="808998421" sldId="303"/>
            <ac:spMk id="14" creationId="{D33D883A-8747-3E51-2B0A-543EC445DE18}"/>
          </ac:spMkLst>
        </pc:spChg>
        <pc:spChg chg="add mod">
          <ac:chgData name="Nabila Nishat Raisa" userId="11c5156f-a39f-48fb-be02-f6448c41fb2a" providerId="ADAL" clId="{50527AE3-5753-4BB1-B262-7E9879B9BAAC}" dt="2024-10-15T21:16:18.877" v="1402" actId="1037"/>
          <ac:spMkLst>
            <pc:docMk/>
            <pc:sldMk cId="808998421" sldId="303"/>
            <ac:spMk id="15" creationId="{0D21CCCA-100E-C203-A6CB-4354DA4F7A8B}"/>
          </ac:spMkLst>
        </pc:spChg>
        <pc:spChg chg="del">
          <ac:chgData name="Nabila Nishat Raisa" userId="11c5156f-a39f-48fb-be02-f6448c41fb2a" providerId="ADAL" clId="{50527AE3-5753-4BB1-B262-7E9879B9BAAC}" dt="2024-10-15T21:13:43.565" v="1190" actId="478"/>
          <ac:spMkLst>
            <pc:docMk/>
            <pc:sldMk cId="808998421" sldId="303"/>
            <ac:spMk id="460" creationId="{00000000-0000-0000-0000-000000000000}"/>
          </ac:spMkLst>
        </pc:spChg>
        <pc:spChg chg="del">
          <ac:chgData name="Nabila Nishat Raisa" userId="11c5156f-a39f-48fb-be02-f6448c41fb2a" providerId="ADAL" clId="{50527AE3-5753-4BB1-B262-7E9879B9BAAC}" dt="2024-10-15T21:13:10.333" v="1183" actId="478"/>
          <ac:spMkLst>
            <pc:docMk/>
            <pc:sldMk cId="808998421" sldId="303"/>
            <ac:spMk id="461" creationId="{00000000-0000-0000-0000-000000000000}"/>
          </ac:spMkLst>
        </pc:spChg>
        <pc:spChg chg="del">
          <ac:chgData name="Nabila Nishat Raisa" userId="11c5156f-a39f-48fb-be02-f6448c41fb2a" providerId="ADAL" clId="{50527AE3-5753-4BB1-B262-7E9879B9BAAC}" dt="2024-10-15T21:13:29.080" v="1188" actId="478"/>
          <ac:spMkLst>
            <pc:docMk/>
            <pc:sldMk cId="808998421" sldId="303"/>
            <ac:spMk id="462" creationId="{00000000-0000-0000-0000-000000000000}"/>
          </ac:spMkLst>
        </pc:spChg>
        <pc:spChg chg="del">
          <ac:chgData name="Nabila Nishat Raisa" userId="11c5156f-a39f-48fb-be02-f6448c41fb2a" providerId="ADAL" clId="{50527AE3-5753-4BB1-B262-7E9879B9BAAC}" dt="2024-10-15T21:13:21.184" v="1187" actId="478"/>
          <ac:spMkLst>
            <pc:docMk/>
            <pc:sldMk cId="808998421" sldId="303"/>
            <ac:spMk id="463" creationId="{00000000-0000-0000-0000-000000000000}"/>
          </ac:spMkLst>
        </pc:spChg>
        <pc:grpChg chg="del">
          <ac:chgData name="Nabila Nishat Raisa" userId="11c5156f-a39f-48fb-be02-f6448c41fb2a" providerId="ADAL" clId="{50527AE3-5753-4BB1-B262-7E9879B9BAAC}" dt="2024-10-15T21:13:43.565" v="1190" actId="478"/>
          <ac:grpSpMkLst>
            <pc:docMk/>
            <pc:sldMk cId="808998421" sldId="303"/>
            <ac:grpSpMk id="508" creationId="{00000000-0000-0000-0000-000000000000}"/>
          </ac:grpSpMkLst>
        </pc:grpChg>
        <pc:picChg chg="del">
          <ac:chgData name="Nabila Nishat Raisa" userId="11c5156f-a39f-48fb-be02-f6448c41fb2a" providerId="ADAL" clId="{50527AE3-5753-4BB1-B262-7E9879B9BAAC}" dt="2024-10-15T21:13:18.342" v="1186" actId="478"/>
          <ac:picMkLst>
            <pc:docMk/>
            <pc:sldMk cId="808998421" sldId="303"/>
            <ac:picMk id="10" creationId="{CC90827F-17DA-AAC8-CF0C-795D31BD4BB4}"/>
          </ac:picMkLst>
        </pc:picChg>
      </pc:sldChg>
      <pc:sldChg chg="modSp add mod">
        <pc:chgData name="Nabila Nishat Raisa" userId="11c5156f-a39f-48fb-be02-f6448c41fb2a" providerId="ADAL" clId="{50527AE3-5753-4BB1-B262-7E9879B9BAAC}" dt="2024-10-15T21:02:19.110" v="853"/>
        <pc:sldMkLst>
          <pc:docMk/>
          <pc:sldMk cId="1554672287" sldId="304"/>
        </pc:sldMkLst>
        <pc:spChg chg="mod">
          <ac:chgData name="Nabila Nishat Raisa" userId="11c5156f-a39f-48fb-be02-f6448c41fb2a" providerId="ADAL" clId="{50527AE3-5753-4BB1-B262-7E9879B9BAAC}" dt="2024-10-15T21:01:20.807" v="826" actId="20577"/>
          <ac:spMkLst>
            <pc:docMk/>
            <pc:sldMk cId="1554672287" sldId="304"/>
            <ac:spMk id="22" creationId="{00000000-0000-0000-0000-000000000000}"/>
          </ac:spMkLst>
        </pc:spChg>
        <pc:spChg chg="mod">
          <ac:chgData name="Nabila Nishat Raisa" userId="11c5156f-a39f-48fb-be02-f6448c41fb2a" providerId="ADAL" clId="{50527AE3-5753-4BB1-B262-7E9879B9BAAC}" dt="2024-10-15T21:01:47.009" v="838" actId="20577"/>
          <ac:spMkLst>
            <pc:docMk/>
            <pc:sldMk cId="1554672287" sldId="304"/>
            <ac:spMk id="23" creationId="{00000000-0000-0000-0000-000000000000}"/>
          </ac:spMkLst>
        </pc:spChg>
        <pc:spChg chg="mod">
          <ac:chgData name="Nabila Nishat Raisa" userId="11c5156f-a39f-48fb-be02-f6448c41fb2a" providerId="ADAL" clId="{50527AE3-5753-4BB1-B262-7E9879B9BAAC}" dt="2024-10-15T21:02:10.032" v="848" actId="20577"/>
          <ac:spMkLst>
            <pc:docMk/>
            <pc:sldMk cId="1554672287" sldId="304"/>
            <ac:spMk id="24" creationId="{00000000-0000-0000-0000-000000000000}"/>
          </ac:spMkLst>
        </pc:spChg>
        <pc:spChg chg="mod">
          <ac:chgData name="Nabila Nishat Raisa" userId="11c5156f-a39f-48fb-be02-f6448c41fb2a" providerId="ADAL" clId="{50527AE3-5753-4BB1-B262-7E9879B9BAAC}" dt="2024-10-15T21:01:32.517" v="831"/>
          <ac:spMkLst>
            <pc:docMk/>
            <pc:sldMk cId="1554672287" sldId="304"/>
            <ac:spMk id="25" creationId="{00000000-0000-0000-0000-000000000000}"/>
          </ac:spMkLst>
        </pc:spChg>
        <pc:spChg chg="mod">
          <ac:chgData name="Nabila Nishat Raisa" userId="11c5156f-a39f-48fb-be02-f6448c41fb2a" providerId="ADAL" clId="{50527AE3-5753-4BB1-B262-7E9879B9BAAC}" dt="2024-10-15T21:01:58.477" v="843"/>
          <ac:spMkLst>
            <pc:docMk/>
            <pc:sldMk cId="1554672287" sldId="304"/>
            <ac:spMk id="26" creationId="{00000000-0000-0000-0000-000000000000}"/>
          </ac:spMkLst>
        </pc:spChg>
        <pc:spChg chg="mod">
          <ac:chgData name="Nabila Nishat Raisa" userId="11c5156f-a39f-48fb-be02-f6448c41fb2a" providerId="ADAL" clId="{50527AE3-5753-4BB1-B262-7E9879B9BAAC}" dt="2024-10-15T21:02:19.110" v="853"/>
          <ac:spMkLst>
            <pc:docMk/>
            <pc:sldMk cId="1554672287" sldId="304"/>
            <ac:spMk id="27" creationId="{00000000-0000-0000-0000-000000000000}"/>
          </ac:spMkLst>
        </pc:spChg>
        <pc:spChg chg="mod">
          <ac:chgData name="Nabila Nishat Raisa" userId="11c5156f-a39f-48fb-be02-f6448c41fb2a" providerId="ADAL" clId="{50527AE3-5753-4BB1-B262-7E9879B9BAAC}" dt="2024-10-15T21:01:04.051" v="821" actId="14100"/>
          <ac:spMkLst>
            <pc:docMk/>
            <pc:sldMk cId="1554672287" sldId="304"/>
            <ac:spMk id="28" creationId="{687A98EF-A69E-33A6-8291-2DA3DA871849}"/>
          </ac:spMkLst>
        </pc:spChg>
      </pc:sldChg>
      <pc:sldChg chg="delSp modSp add mod">
        <pc:chgData name="Nabila Nishat Raisa" userId="11c5156f-a39f-48fb-be02-f6448c41fb2a" providerId="ADAL" clId="{50527AE3-5753-4BB1-B262-7E9879B9BAAC}" dt="2024-10-15T21:56:17.975" v="2648" actId="20577"/>
        <pc:sldMkLst>
          <pc:docMk/>
          <pc:sldMk cId="3370028726" sldId="305"/>
        </pc:sldMkLst>
        <pc:spChg chg="mod">
          <ac:chgData name="Nabila Nishat Raisa" userId="11c5156f-a39f-48fb-be02-f6448c41fb2a" providerId="ADAL" clId="{50527AE3-5753-4BB1-B262-7E9879B9BAAC}" dt="2024-10-15T21:53:28.693" v="2320" actId="20577"/>
          <ac:spMkLst>
            <pc:docMk/>
            <pc:sldMk cId="3370028726" sldId="305"/>
            <ac:spMk id="3" creationId="{00000000-0000-0000-0000-000000000000}"/>
          </ac:spMkLst>
        </pc:spChg>
        <pc:spChg chg="mod">
          <ac:chgData name="Nabila Nishat Raisa" userId="11c5156f-a39f-48fb-be02-f6448c41fb2a" providerId="ADAL" clId="{50527AE3-5753-4BB1-B262-7E9879B9BAAC}" dt="2024-10-15T21:56:17.975" v="2648" actId="20577"/>
          <ac:spMkLst>
            <pc:docMk/>
            <pc:sldMk cId="3370028726" sldId="305"/>
            <ac:spMk id="16" creationId="{00000000-0000-0000-0000-000000000000}"/>
          </ac:spMkLst>
        </pc:spChg>
        <pc:spChg chg="del">
          <ac:chgData name="Nabila Nishat Raisa" userId="11c5156f-a39f-48fb-be02-f6448c41fb2a" providerId="ADAL" clId="{50527AE3-5753-4BB1-B262-7E9879B9BAAC}" dt="2024-10-15T21:55:54.018" v="2558" actId="478"/>
          <ac:spMkLst>
            <pc:docMk/>
            <pc:sldMk cId="3370028726" sldId="305"/>
            <ac:spMk id="17" creationId="{00000000-0000-0000-0000-000000000000}"/>
          </ac:spMkLst>
        </pc:spChg>
        <pc:spChg chg="del">
          <ac:chgData name="Nabila Nishat Raisa" userId="11c5156f-a39f-48fb-be02-f6448c41fb2a" providerId="ADAL" clId="{50527AE3-5753-4BB1-B262-7E9879B9BAAC}" dt="2024-10-15T21:55:54.018" v="2558" actId="478"/>
          <ac:spMkLst>
            <pc:docMk/>
            <pc:sldMk cId="3370028726" sldId="305"/>
            <ac:spMk id="18" creationId="{00000000-0000-0000-0000-000000000000}"/>
          </ac:spMkLst>
        </pc:spChg>
        <pc:spChg chg="mod">
          <ac:chgData name="Nabila Nishat Raisa" userId="11c5156f-a39f-48fb-be02-f6448c41fb2a" providerId="ADAL" clId="{50527AE3-5753-4BB1-B262-7E9879B9BAAC}" dt="2024-10-15T21:55:38.177" v="2519" actId="20577"/>
          <ac:spMkLst>
            <pc:docMk/>
            <pc:sldMk cId="3370028726" sldId="305"/>
            <ac:spMk id="27" creationId="{00000000-0000-0000-0000-000000000000}"/>
          </ac:spMkLst>
        </pc:spChg>
        <pc:grpChg chg="mod">
          <ac:chgData name="Nabila Nishat Raisa" userId="11c5156f-a39f-48fb-be02-f6448c41fb2a" providerId="ADAL" clId="{50527AE3-5753-4BB1-B262-7E9879B9BAAC}" dt="2024-10-15T21:55:57.884" v="2559" actId="14100"/>
          <ac:grpSpMkLst>
            <pc:docMk/>
            <pc:sldMk cId="3370028726" sldId="305"/>
            <ac:grpSpMk id="7" creationId="{00000000-0000-0000-0000-000000000000}"/>
          </ac:grpSpMkLst>
        </pc:grpChg>
        <pc:grpChg chg="del">
          <ac:chgData name="Nabila Nishat Raisa" userId="11c5156f-a39f-48fb-be02-f6448c41fb2a" providerId="ADAL" clId="{50527AE3-5753-4BB1-B262-7E9879B9BAAC}" dt="2024-10-15T21:55:54.018" v="2558" actId="478"/>
          <ac:grpSpMkLst>
            <pc:docMk/>
            <pc:sldMk cId="3370028726" sldId="305"/>
            <ac:grpSpMk id="10" creationId="{00000000-0000-0000-0000-000000000000}"/>
          </ac:grpSpMkLst>
        </pc:grpChg>
        <pc:grpChg chg="del">
          <ac:chgData name="Nabila Nishat Raisa" userId="11c5156f-a39f-48fb-be02-f6448c41fb2a" providerId="ADAL" clId="{50527AE3-5753-4BB1-B262-7E9879B9BAAC}" dt="2024-10-15T21:55:54.018" v="2558" actId="478"/>
          <ac:grpSpMkLst>
            <pc:docMk/>
            <pc:sldMk cId="3370028726" sldId="305"/>
            <ac:grpSpMk id="13" creationId="{00000000-0000-0000-0000-000000000000}"/>
          </ac:grpSpMkLst>
        </pc:grpChg>
        <pc:picChg chg="mod">
          <ac:chgData name="Nabila Nishat Raisa" userId="11c5156f-a39f-48fb-be02-f6448c41fb2a" providerId="ADAL" clId="{50527AE3-5753-4BB1-B262-7E9879B9BAAC}" dt="2024-10-15T21:53:39.740" v="2323" actId="1038"/>
          <ac:picMkLst>
            <pc:docMk/>
            <pc:sldMk cId="3370028726" sldId="305"/>
            <ac:picMk id="29" creationId="{0E1D97C6-150F-4A1D-FD98-C6C1B8C1E5F9}"/>
          </ac:picMkLst>
        </pc:picChg>
      </pc:sldChg>
      <pc:sldChg chg="modSp add mod">
        <pc:chgData name="Nabila Nishat Raisa" userId="11c5156f-a39f-48fb-be02-f6448c41fb2a" providerId="ADAL" clId="{50527AE3-5753-4BB1-B262-7E9879B9BAAC}" dt="2024-10-15T21:57:55.558" v="2797" actId="20577"/>
        <pc:sldMkLst>
          <pc:docMk/>
          <pc:sldMk cId="56197999" sldId="306"/>
        </pc:sldMkLst>
        <pc:spChg chg="mod">
          <ac:chgData name="Nabila Nishat Raisa" userId="11c5156f-a39f-48fb-be02-f6448c41fb2a" providerId="ADAL" clId="{50527AE3-5753-4BB1-B262-7E9879B9BAAC}" dt="2024-10-15T21:56:26.444" v="2651" actId="20577"/>
          <ac:spMkLst>
            <pc:docMk/>
            <pc:sldMk cId="56197999" sldId="306"/>
            <ac:spMk id="3" creationId="{00000000-0000-0000-0000-000000000000}"/>
          </ac:spMkLst>
        </pc:spChg>
        <pc:spChg chg="mod">
          <ac:chgData name="Nabila Nishat Raisa" userId="11c5156f-a39f-48fb-be02-f6448c41fb2a" providerId="ADAL" clId="{50527AE3-5753-4BB1-B262-7E9879B9BAAC}" dt="2024-10-15T21:57:55.558" v="2797" actId="20577"/>
          <ac:spMkLst>
            <pc:docMk/>
            <pc:sldMk cId="56197999" sldId="306"/>
            <ac:spMk id="16" creationId="{00000000-0000-0000-0000-000000000000}"/>
          </ac:spMkLst>
        </pc:spChg>
        <pc:spChg chg="mod">
          <ac:chgData name="Nabila Nishat Raisa" userId="11c5156f-a39f-48fb-be02-f6448c41fb2a" providerId="ADAL" clId="{50527AE3-5753-4BB1-B262-7E9879B9BAAC}" dt="2024-10-15T21:57:02.079" v="2735" actId="20577"/>
          <ac:spMkLst>
            <pc:docMk/>
            <pc:sldMk cId="56197999" sldId="306"/>
            <ac:spMk id="27" creationId="{00000000-0000-0000-0000-000000000000}"/>
          </ac:spMkLst>
        </pc:spChg>
        <pc:picChg chg="mod">
          <ac:chgData name="Nabila Nishat Raisa" userId="11c5156f-a39f-48fb-be02-f6448c41fb2a" providerId="ADAL" clId="{50527AE3-5753-4BB1-B262-7E9879B9BAAC}" dt="2024-10-15T21:56:41.471" v="2652" actId="14826"/>
          <ac:picMkLst>
            <pc:docMk/>
            <pc:sldMk cId="56197999" sldId="306"/>
            <ac:picMk id="29" creationId="{0E1D97C6-150F-4A1D-FD98-C6C1B8C1E5F9}"/>
          </ac:picMkLst>
        </pc:picChg>
      </pc:sldChg>
      <pc:sldChg chg="modSp add mod">
        <pc:chgData name="Nabila Nishat Raisa" userId="11c5156f-a39f-48fb-be02-f6448c41fb2a" providerId="ADAL" clId="{50527AE3-5753-4BB1-B262-7E9879B9BAAC}" dt="2024-10-15T21:59:54.656" v="2955" actId="20577"/>
        <pc:sldMkLst>
          <pc:docMk/>
          <pc:sldMk cId="3290707698" sldId="307"/>
        </pc:sldMkLst>
        <pc:spChg chg="mod">
          <ac:chgData name="Nabila Nishat Raisa" userId="11c5156f-a39f-48fb-be02-f6448c41fb2a" providerId="ADAL" clId="{50527AE3-5753-4BB1-B262-7E9879B9BAAC}" dt="2024-10-15T21:58:39.249" v="2800" actId="20577"/>
          <ac:spMkLst>
            <pc:docMk/>
            <pc:sldMk cId="3290707698" sldId="307"/>
            <ac:spMk id="3" creationId="{00000000-0000-0000-0000-000000000000}"/>
          </ac:spMkLst>
        </pc:spChg>
        <pc:spChg chg="mod">
          <ac:chgData name="Nabila Nishat Raisa" userId="11c5156f-a39f-48fb-be02-f6448c41fb2a" providerId="ADAL" clId="{50527AE3-5753-4BB1-B262-7E9879B9BAAC}" dt="2024-10-15T21:59:26.248" v="2862" actId="207"/>
          <ac:spMkLst>
            <pc:docMk/>
            <pc:sldMk cId="3290707698" sldId="307"/>
            <ac:spMk id="8" creationId="{00000000-0000-0000-0000-000000000000}"/>
          </ac:spMkLst>
        </pc:spChg>
        <pc:spChg chg="mod">
          <ac:chgData name="Nabila Nishat Raisa" userId="11c5156f-a39f-48fb-be02-f6448c41fb2a" providerId="ADAL" clId="{50527AE3-5753-4BB1-B262-7E9879B9BAAC}" dt="2024-10-15T21:59:26.248" v="2862" actId="207"/>
          <ac:spMkLst>
            <pc:docMk/>
            <pc:sldMk cId="3290707698" sldId="307"/>
            <ac:spMk id="9" creationId="{00000000-0000-0000-0000-000000000000}"/>
          </ac:spMkLst>
        </pc:spChg>
        <pc:spChg chg="mod">
          <ac:chgData name="Nabila Nishat Raisa" userId="11c5156f-a39f-48fb-be02-f6448c41fb2a" providerId="ADAL" clId="{50527AE3-5753-4BB1-B262-7E9879B9BAAC}" dt="2024-10-15T21:59:54.656" v="2955" actId="20577"/>
          <ac:spMkLst>
            <pc:docMk/>
            <pc:sldMk cId="3290707698" sldId="307"/>
            <ac:spMk id="16" creationId="{00000000-0000-0000-0000-000000000000}"/>
          </ac:spMkLst>
        </pc:spChg>
        <pc:spChg chg="mod">
          <ac:chgData name="Nabila Nishat Raisa" userId="11c5156f-a39f-48fb-be02-f6448c41fb2a" providerId="ADAL" clId="{50527AE3-5753-4BB1-B262-7E9879B9BAAC}" dt="2024-10-15T21:59:03.696" v="2861" actId="20577"/>
          <ac:spMkLst>
            <pc:docMk/>
            <pc:sldMk cId="3290707698" sldId="307"/>
            <ac:spMk id="27" creationId="{00000000-0000-0000-0000-000000000000}"/>
          </ac:spMkLst>
        </pc:spChg>
        <pc:grpChg chg="mod">
          <ac:chgData name="Nabila Nishat Raisa" userId="11c5156f-a39f-48fb-be02-f6448c41fb2a" providerId="ADAL" clId="{50527AE3-5753-4BB1-B262-7E9879B9BAAC}" dt="2024-10-15T21:59:26.248" v="2862" actId="207"/>
          <ac:grpSpMkLst>
            <pc:docMk/>
            <pc:sldMk cId="3290707698" sldId="307"/>
            <ac:grpSpMk id="7" creationId="{00000000-0000-0000-0000-000000000000}"/>
          </ac:grpSpMkLst>
        </pc:grpChg>
        <pc:picChg chg="mod">
          <ac:chgData name="Nabila Nishat Raisa" userId="11c5156f-a39f-48fb-be02-f6448c41fb2a" providerId="ADAL" clId="{50527AE3-5753-4BB1-B262-7E9879B9BAAC}" dt="2024-10-15T21:58:56.321" v="2842" actId="14826"/>
          <ac:picMkLst>
            <pc:docMk/>
            <pc:sldMk cId="3290707698" sldId="307"/>
            <ac:picMk id="29" creationId="{0E1D97C6-150F-4A1D-FD98-C6C1B8C1E5F9}"/>
          </ac:picMkLst>
        </pc:picChg>
      </pc:sldChg>
      <pc:sldMasterChg chg="delSldLayout">
        <pc:chgData name="Nabila Nishat Raisa" userId="11c5156f-a39f-48fb-be02-f6448c41fb2a" providerId="ADAL" clId="{50527AE3-5753-4BB1-B262-7E9879B9BAAC}" dt="2024-10-15T21:10:32.585" v="1148" actId="47"/>
        <pc:sldMasterMkLst>
          <pc:docMk/>
          <pc:sldMasterMk cId="0" sldId="2147483648"/>
        </pc:sldMasterMkLst>
        <pc:sldLayoutChg chg="del">
          <pc:chgData name="Nabila Nishat Raisa" userId="11c5156f-a39f-48fb-be02-f6448c41fb2a" providerId="ADAL" clId="{50527AE3-5753-4BB1-B262-7E9879B9BAAC}" dt="2024-10-15T21:10:32.585" v="1148" actId="47"/>
          <pc:sldLayoutMkLst>
            <pc:docMk/>
            <pc:sldMasterMk cId="0" sldId="2147483648"/>
            <pc:sldLayoutMk cId="355616988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1CF20-B01E-448A-AACD-B0076CDC6264}"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D7A1B-E5D7-4F12-8589-5728C4EC4CE8}" type="slidenum">
              <a:rPr lang="en-US" smtClean="0"/>
              <a:t>‹#›</a:t>
            </a:fld>
            <a:endParaRPr lang="en-US"/>
          </a:p>
        </p:txBody>
      </p:sp>
    </p:spTree>
    <p:extLst>
      <p:ext uri="{BB962C8B-B14F-4D97-AF65-F5344CB8AC3E}">
        <p14:creationId xmlns:p14="http://schemas.microsoft.com/office/powerpoint/2010/main" val="200444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7b7eb40c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7eb40c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63940427-7402-0F74-CABF-898E1E754C77}"/>
            </a:ext>
          </a:extLst>
        </p:cNvPr>
        <p:cNvGrpSpPr/>
        <p:nvPr/>
      </p:nvGrpSpPr>
      <p:grpSpPr>
        <a:xfrm>
          <a:off x="0" y="0"/>
          <a:ext cx="0" cy="0"/>
          <a:chOff x="0" y="0"/>
          <a:chExt cx="0" cy="0"/>
        </a:xfrm>
      </p:grpSpPr>
      <p:sp>
        <p:nvSpPr>
          <p:cNvPr id="383" name="Google Shape;383;g127b7eb40c9_0_98:notes">
            <a:extLst>
              <a:ext uri="{FF2B5EF4-FFF2-40B4-BE49-F238E27FC236}">
                <a16:creationId xmlns:a16="http://schemas.microsoft.com/office/drawing/2014/main" id="{F6C18571-E828-3D58-D02D-8323A6200F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7eb40c9_0_98:notes">
            <a:extLst>
              <a:ext uri="{FF2B5EF4-FFF2-40B4-BE49-F238E27FC236}">
                <a16:creationId xmlns:a16="http://schemas.microsoft.com/office/drawing/2014/main" id="{C6F152EB-510E-0038-7026-F41A4825D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4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D03978AE-71C3-B7D7-8E02-1FD2B30521DD}"/>
            </a:ext>
          </a:extLst>
        </p:cNvPr>
        <p:cNvGrpSpPr/>
        <p:nvPr/>
      </p:nvGrpSpPr>
      <p:grpSpPr>
        <a:xfrm>
          <a:off x="0" y="0"/>
          <a:ext cx="0" cy="0"/>
          <a:chOff x="0" y="0"/>
          <a:chExt cx="0" cy="0"/>
        </a:xfrm>
      </p:grpSpPr>
      <p:sp>
        <p:nvSpPr>
          <p:cNvPr id="383" name="Google Shape;383;g127b7eb40c9_0_98:notes">
            <a:extLst>
              <a:ext uri="{FF2B5EF4-FFF2-40B4-BE49-F238E27FC236}">
                <a16:creationId xmlns:a16="http://schemas.microsoft.com/office/drawing/2014/main" id="{A58A999A-10FC-BEF0-9321-6D98A0365D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7eb40c9_0_98:notes">
            <a:extLst>
              <a:ext uri="{FF2B5EF4-FFF2-40B4-BE49-F238E27FC236}">
                <a16:creationId xmlns:a16="http://schemas.microsoft.com/office/drawing/2014/main" id="{F5E93CC1-6444-93EA-153A-C394F3ED92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1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6C8F6CB8-67E6-7049-AEF4-16203BE0A5A2}"/>
            </a:ext>
          </a:extLst>
        </p:cNvPr>
        <p:cNvGrpSpPr/>
        <p:nvPr/>
      </p:nvGrpSpPr>
      <p:grpSpPr>
        <a:xfrm>
          <a:off x="0" y="0"/>
          <a:ext cx="0" cy="0"/>
          <a:chOff x="0" y="0"/>
          <a:chExt cx="0" cy="0"/>
        </a:xfrm>
      </p:grpSpPr>
      <p:sp>
        <p:nvSpPr>
          <p:cNvPr id="383" name="Google Shape;383;g127b7eb40c9_0_98:notes">
            <a:extLst>
              <a:ext uri="{FF2B5EF4-FFF2-40B4-BE49-F238E27FC236}">
                <a16:creationId xmlns:a16="http://schemas.microsoft.com/office/drawing/2014/main" id="{3F641259-50C2-D8F0-2040-0BEBDAED32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7eb40c9_0_98:notes">
            <a:extLst>
              <a:ext uri="{FF2B5EF4-FFF2-40B4-BE49-F238E27FC236}">
                <a16:creationId xmlns:a16="http://schemas.microsoft.com/office/drawing/2014/main" id="{960AB264-BE55-CFA0-AA47-10BBB97AFE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47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7B6B3450-3DBA-88FE-F8F1-FCC8E81A6CF9}"/>
            </a:ext>
          </a:extLst>
        </p:cNvPr>
        <p:cNvGrpSpPr/>
        <p:nvPr/>
      </p:nvGrpSpPr>
      <p:grpSpPr>
        <a:xfrm>
          <a:off x="0" y="0"/>
          <a:ext cx="0" cy="0"/>
          <a:chOff x="0" y="0"/>
          <a:chExt cx="0" cy="0"/>
        </a:xfrm>
      </p:grpSpPr>
      <p:sp>
        <p:nvSpPr>
          <p:cNvPr id="383" name="Google Shape;383;g127b7eb40c9_0_98:notes">
            <a:extLst>
              <a:ext uri="{FF2B5EF4-FFF2-40B4-BE49-F238E27FC236}">
                <a16:creationId xmlns:a16="http://schemas.microsoft.com/office/drawing/2014/main" id="{D3B35A06-14DB-EEBA-ECE6-1F7E0B4B7E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7eb40c9_0_98:notes">
            <a:extLst>
              <a:ext uri="{FF2B5EF4-FFF2-40B4-BE49-F238E27FC236}">
                <a16:creationId xmlns:a16="http://schemas.microsoft.com/office/drawing/2014/main" id="{AE083A13-9D20-63A2-DA46-550E9B6006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28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2EA37C97-0981-8506-0A9F-FFA3C998DB5B}"/>
            </a:ext>
          </a:extLst>
        </p:cNvPr>
        <p:cNvGrpSpPr/>
        <p:nvPr/>
      </p:nvGrpSpPr>
      <p:grpSpPr>
        <a:xfrm>
          <a:off x="0" y="0"/>
          <a:ext cx="0" cy="0"/>
          <a:chOff x="0" y="0"/>
          <a:chExt cx="0" cy="0"/>
        </a:xfrm>
      </p:grpSpPr>
      <p:sp>
        <p:nvSpPr>
          <p:cNvPr id="383" name="Google Shape;383;g127b7eb40c9_0_98:notes">
            <a:extLst>
              <a:ext uri="{FF2B5EF4-FFF2-40B4-BE49-F238E27FC236}">
                <a16:creationId xmlns:a16="http://schemas.microsoft.com/office/drawing/2014/main" id="{D61D2E23-4F67-00C5-1A78-B66EAE0C29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7eb40c9_0_98:notes">
            <a:extLst>
              <a:ext uri="{FF2B5EF4-FFF2-40B4-BE49-F238E27FC236}">
                <a16:creationId xmlns:a16="http://schemas.microsoft.com/office/drawing/2014/main" id="{A92C2CEF-7011-326E-8DF8-EF5C82827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96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6"/>
        <p:cNvGrpSpPr/>
        <p:nvPr/>
      </p:nvGrpSpPr>
      <p:grpSpPr>
        <a:xfrm>
          <a:off x="0" y="0"/>
          <a:ext cx="0" cy="0"/>
          <a:chOff x="0" y="0"/>
          <a:chExt cx="0" cy="0"/>
        </a:xfrm>
      </p:grpSpPr>
      <p:sp>
        <p:nvSpPr>
          <p:cNvPr id="97" name="Google Shape;97;p13"/>
          <p:cNvSpPr/>
          <p:nvPr/>
        </p:nvSpPr>
        <p:spPr>
          <a:xfrm>
            <a:off x="150" y="5649400"/>
            <a:ext cx="18288000" cy="4638000"/>
          </a:xfrm>
          <a:prstGeom prst="rect">
            <a:avLst/>
          </a:prstGeom>
          <a:solidFill>
            <a:schemeClr val="dk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sp>
        <p:nvSpPr>
          <p:cNvPr id="98" name="Google Shape;98;p13"/>
          <p:cNvSpPr txBox="1">
            <a:spLocks noGrp="1"/>
          </p:cNvSpPr>
          <p:nvPr>
            <p:ph type="title"/>
          </p:nvPr>
        </p:nvSpPr>
        <p:spPr>
          <a:xfrm>
            <a:off x="1426450" y="1079000"/>
            <a:ext cx="15435000" cy="133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3815100" y="3263950"/>
            <a:ext cx="5293200" cy="1060200"/>
          </a:xfrm>
          <a:prstGeom prst="rect">
            <a:avLst/>
          </a:prstGeom>
        </p:spPr>
        <p:txBody>
          <a:bodyPr spcFirstLastPara="1" wrap="square" lIns="91425" tIns="91425" rIns="91425" bIns="91425" anchor="t" anchorCtr="0">
            <a:noAutofit/>
          </a:bodyPr>
          <a:lstStyle>
            <a:lvl1pPr lvl="0" algn="l">
              <a:spcBef>
                <a:spcPts val="0"/>
              </a:spcBef>
              <a:spcAft>
                <a:spcPts val="0"/>
              </a:spcAft>
              <a:buSzPts val="2200"/>
              <a:buNone/>
              <a:defRPr sz="4000">
                <a:solidFill>
                  <a:schemeClr val="accent3"/>
                </a:solidFill>
              </a:defRPr>
            </a:lvl1pPr>
            <a:lvl2pPr lvl="1" algn="ctr">
              <a:spcBef>
                <a:spcPts val="0"/>
              </a:spcBef>
              <a:spcAft>
                <a:spcPts val="0"/>
              </a:spcAft>
              <a:buSzPts val="2200"/>
              <a:buNone/>
              <a:defRPr sz="4400">
                <a:latin typeface="Asap"/>
                <a:ea typeface="Asap"/>
                <a:cs typeface="Asap"/>
                <a:sym typeface="Asap"/>
              </a:defRPr>
            </a:lvl2pPr>
            <a:lvl3pPr lvl="2" algn="ctr">
              <a:spcBef>
                <a:spcPts val="0"/>
              </a:spcBef>
              <a:spcAft>
                <a:spcPts val="0"/>
              </a:spcAft>
              <a:buSzPts val="2200"/>
              <a:buNone/>
              <a:defRPr sz="4400">
                <a:latin typeface="Asap"/>
                <a:ea typeface="Asap"/>
                <a:cs typeface="Asap"/>
                <a:sym typeface="Asap"/>
              </a:defRPr>
            </a:lvl3pPr>
            <a:lvl4pPr lvl="3" algn="ctr">
              <a:spcBef>
                <a:spcPts val="0"/>
              </a:spcBef>
              <a:spcAft>
                <a:spcPts val="0"/>
              </a:spcAft>
              <a:buSzPts val="2200"/>
              <a:buNone/>
              <a:defRPr sz="4400">
                <a:latin typeface="Asap"/>
                <a:ea typeface="Asap"/>
                <a:cs typeface="Asap"/>
                <a:sym typeface="Asap"/>
              </a:defRPr>
            </a:lvl4pPr>
            <a:lvl5pPr lvl="4" algn="ctr">
              <a:spcBef>
                <a:spcPts val="0"/>
              </a:spcBef>
              <a:spcAft>
                <a:spcPts val="0"/>
              </a:spcAft>
              <a:buSzPts val="2200"/>
              <a:buNone/>
              <a:defRPr sz="4400">
                <a:latin typeface="Asap"/>
                <a:ea typeface="Asap"/>
                <a:cs typeface="Asap"/>
                <a:sym typeface="Asap"/>
              </a:defRPr>
            </a:lvl5pPr>
            <a:lvl6pPr lvl="5" algn="ctr">
              <a:spcBef>
                <a:spcPts val="0"/>
              </a:spcBef>
              <a:spcAft>
                <a:spcPts val="0"/>
              </a:spcAft>
              <a:buSzPts val="2200"/>
              <a:buNone/>
              <a:defRPr sz="4400">
                <a:latin typeface="Asap"/>
                <a:ea typeface="Asap"/>
                <a:cs typeface="Asap"/>
                <a:sym typeface="Asap"/>
              </a:defRPr>
            </a:lvl6pPr>
            <a:lvl7pPr lvl="6" algn="ctr">
              <a:spcBef>
                <a:spcPts val="0"/>
              </a:spcBef>
              <a:spcAft>
                <a:spcPts val="0"/>
              </a:spcAft>
              <a:buSzPts val="2200"/>
              <a:buNone/>
              <a:defRPr sz="4400">
                <a:latin typeface="Asap"/>
                <a:ea typeface="Asap"/>
                <a:cs typeface="Asap"/>
                <a:sym typeface="Asap"/>
              </a:defRPr>
            </a:lvl7pPr>
            <a:lvl8pPr lvl="7" algn="ctr">
              <a:spcBef>
                <a:spcPts val="0"/>
              </a:spcBef>
              <a:spcAft>
                <a:spcPts val="0"/>
              </a:spcAft>
              <a:buSzPts val="2200"/>
              <a:buNone/>
              <a:defRPr sz="4400">
                <a:latin typeface="Asap"/>
                <a:ea typeface="Asap"/>
                <a:cs typeface="Asap"/>
                <a:sym typeface="Asap"/>
              </a:defRPr>
            </a:lvl8pPr>
            <a:lvl9pPr lvl="8" algn="ctr">
              <a:spcBef>
                <a:spcPts val="0"/>
              </a:spcBef>
              <a:spcAft>
                <a:spcPts val="0"/>
              </a:spcAft>
              <a:buSzPts val="2200"/>
              <a:buNone/>
              <a:defRPr sz="4400">
                <a:latin typeface="Asap"/>
                <a:ea typeface="Asap"/>
                <a:cs typeface="Asap"/>
                <a:sym typeface="Asap"/>
              </a:defRPr>
            </a:lvl9pPr>
          </a:lstStyle>
          <a:p>
            <a:endParaRPr/>
          </a:p>
        </p:txBody>
      </p:sp>
      <p:sp>
        <p:nvSpPr>
          <p:cNvPr id="100" name="Google Shape;100;p13"/>
          <p:cNvSpPr txBox="1">
            <a:spLocks noGrp="1"/>
          </p:cNvSpPr>
          <p:nvPr>
            <p:ph type="subTitle" idx="1"/>
          </p:nvPr>
        </p:nvSpPr>
        <p:spPr>
          <a:xfrm>
            <a:off x="3815076" y="4097200"/>
            <a:ext cx="4975800" cy="13440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2800"/>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01" name="Google Shape;101;p13"/>
          <p:cNvSpPr txBox="1">
            <a:spLocks noGrp="1"/>
          </p:cNvSpPr>
          <p:nvPr>
            <p:ph type="title" idx="3" hasCustomPrompt="1"/>
          </p:nvPr>
        </p:nvSpPr>
        <p:spPr>
          <a:xfrm>
            <a:off x="1907350" y="3691400"/>
            <a:ext cx="1908000" cy="14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7000"/>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02" name="Google Shape;102;p13"/>
          <p:cNvSpPr txBox="1">
            <a:spLocks noGrp="1"/>
          </p:cNvSpPr>
          <p:nvPr>
            <p:ph type="title" idx="4"/>
          </p:nvPr>
        </p:nvSpPr>
        <p:spPr>
          <a:xfrm>
            <a:off x="3864000" y="5867344"/>
            <a:ext cx="5293200" cy="1060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4000">
                <a:solidFill>
                  <a:schemeClr val="accent3"/>
                </a:solidFill>
              </a:defRPr>
            </a:lvl1pPr>
            <a:lvl2pPr lvl="1" algn="ctr" rtl="0">
              <a:spcBef>
                <a:spcPts val="0"/>
              </a:spcBef>
              <a:spcAft>
                <a:spcPts val="0"/>
              </a:spcAft>
              <a:buSzPts val="2200"/>
              <a:buNone/>
              <a:defRPr sz="4400">
                <a:latin typeface="Asap"/>
                <a:ea typeface="Asap"/>
                <a:cs typeface="Asap"/>
                <a:sym typeface="Asap"/>
              </a:defRPr>
            </a:lvl2pPr>
            <a:lvl3pPr lvl="2" algn="ctr" rtl="0">
              <a:spcBef>
                <a:spcPts val="0"/>
              </a:spcBef>
              <a:spcAft>
                <a:spcPts val="0"/>
              </a:spcAft>
              <a:buSzPts val="2200"/>
              <a:buNone/>
              <a:defRPr sz="4400">
                <a:latin typeface="Asap"/>
                <a:ea typeface="Asap"/>
                <a:cs typeface="Asap"/>
                <a:sym typeface="Asap"/>
              </a:defRPr>
            </a:lvl3pPr>
            <a:lvl4pPr lvl="3" algn="ctr" rtl="0">
              <a:spcBef>
                <a:spcPts val="0"/>
              </a:spcBef>
              <a:spcAft>
                <a:spcPts val="0"/>
              </a:spcAft>
              <a:buSzPts val="2200"/>
              <a:buNone/>
              <a:defRPr sz="4400">
                <a:latin typeface="Asap"/>
                <a:ea typeface="Asap"/>
                <a:cs typeface="Asap"/>
                <a:sym typeface="Asap"/>
              </a:defRPr>
            </a:lvl4pPr>
            <a:lvl5pPr lvl="4" algn="ctr" rtl="0">
              <a:spcBef>
                <a:spcPts val="0"/>
              </a:spcBef>
              <a:spcAft>
                <a:spcPts val="0"/>
              </a:spcAft>
              <a:buSzPts val="2200"/>
              <a:buNone/>
              <a:defRPr sz="4400">
                <a:latin typeface="Asap"/>
                <a:ea typeface="Asap"/>
                <a:cs typeface="Asap"/>
                <a:sym typeface="Asap"/>
              </a:defRPr>
            </a:lvl5pPr>
            <a:lvl6pPr lvl="5" algn="ctr" rtl="0">
              <a:spcBef>
                <a:spcPts val="0"/>
              </a:spcBef>
              <a:spcAft>
                <a:spcPts val="0"/>
              </a:spcAft>
              <a:buSzPts val="2200"/>
              <a:buNone/>
              <a:defRPr sz="4400">
                <a:latin typeface="Asap"/>
                <a:ea typeface="Asap"/>
                <a:cs typeface="Asap"/>
                <a:sym typeface="Asap"/>
              </a:defRPr>
            </a:lvl6pPr>
            <a:lvl7pPr lvl="6" algn="ctr" rtl="0">
              <a:spcBef>
                <a:spcPts val="0"/>
              </a:spcBef>
              <a:spcAft>
                <a:spcPts val="0"/>
              </a:spcAft>
              <a:buSzPts val="2200"/>
              <a:buNone/>
              <a:defRPr sz="4400">
                <a:latin typeface="Asap"/>
                <a:ea typeface="Asap"/>
                <a:cs typeface="Asap"/>
                <a:sym typeface="Asap"/>
              </a:defRPr>
            </a:lvl7pPr>
            <a:lvl8pPr lvl="7" algn="ctr" rtl="0">
              <a:spcBef>
                <a:spcPts val="0"/>
              </a:spcBef>
              <a:spcAft>
                <a:spcPts val="0"/>
              </a:spcAft>
              <a:buSzPts val="2200"/>
              <a:buNone/>
              <a:defRPr sz="4400">
                <a:latin typeface="Asap"/>
                <a:ea typeface="Asap"/>
                <a:cs typeface="Asap"/>
                <a:sym typeface="Asap"/>
              </a:defRPr>
            </a:lvl8pPr>
            <a:lvl9pPr lvl="8" algn="ctr" rtl="0">
              <a:spcBef>
                <a:spcPts val="0"/>
              </a:spcBef>
              <a:spcAft>
                <a:spcPts val="0"/>
              </a:spcAft>
              <a:buSzPts val="2200"/>
              <a:buNone/>
              <a:defRPr sz="4400">
                <a:latin typeface="Asap"/>
                <a:ea typeface="Asap"/>
                <a:cs typeface="Asap"/>
                <a:sym typeface="Asap"/>
              </a:defRPr>
            </a:lvl9pPr>
          </a:lstStyle>
          <a:p>
            <a:endParaRPr/>
          </a:p>
        </p:txBody>
      </p:sp>
      <p:sp>
        <p:nvSpPr>
          <p:cNvPr id="103" name="Google Shape;103;p13"/>
          <p:cNvSpPr txBox="1">
            <a:spLocks noGrp="1"/>
          </p:cNvSpPr>
          <p:nvPr>
            <p:ph type="subTitle" idx="5"/>
          </p:nvPr>
        </p:nvSpPr>
        <p:spPr>
          <a:xfrm>
            <a:off x="3863976" y="6683250"/>
            <a:ext cx="4975800" cy="1344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8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4" name="Google Shape;104;p13"/>
          <p:cNvSpPr txBox="1">
            <a:spLocks noGrp="1"/>
          </p:cNvSpPr>
          <p:nvPr>
            <p:ph type="title" idx="6" hasCustomPrompt="1"/>
          </p:nvPr>
        </p:nvSpPr>
        <p:spPr>
          <a:xfrm>
            <a:off x="1907350" y="6620000"/>
            <a:ext cx="1908000" cy="14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7000"/>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05" name="Google Shape;105;p13"/>
          <p:cNvSpPr txBox="1">
            <a:spLocks noGrp="1"/>
          </p:cNvSpPr>
          <p:nvPr>
            <p:ph type="title" idx="7"/>
          </p:nvPr>
        </p:nvSpPr>
        <p:spPr>
          <a:xfrm>
            <a:off x="11404896" y="3263950"/>
            <a:ext cx="5293200" cy="1060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4000">
                <a:solidFill>
                  <a:schemeClr val="accent3"/>
                </a:solidFill>
              </a:defRPr>
            </a:lvl1pPr>
            <a:lvl2pPr lvl="1" algn="ctr" rtl="0">
              <a:spcBef>
                <a:spcPts val="0"/>
              </a:spcBef>
              <a:spcAft>
                <a:spcPts val="0"/>
              </a:spcAft>
              <a:buSzPts val="2200"/>
              <a:buNone/>
              <a:defRPr sz="4400">
                <a:latin typeface="Asap"/>
                <a:ea typeface="Asap"/>
                <a:cs typeface="Asap"/>
                <a:sym typeface="Asap"/>
              </a:defRPr>
            </a:lvl2pPr>
            <a:lvl3pPr lvl="2" algn="ctr" rtl="0">
              <a:spcBef>
                <a:spcPts val="0"/>
              </a:spcBef>
              <a:spcAft>
                <a:spcPts val="0"/>
              </a:spcAft>
              <a:buSzPts val="2200"/>
              <a:buNone/>
              <a:defRPr sz="4400">
                <a:latin typeface="Asap"/>
                <a:ea typeface="Asap"/>
                <a:cs typeface="Asap"/>
                <a:sym typeface="Asap"/>
              </a:defRPr>
            </a:lvl3pPr>
            <a:lvl4pPr lvl="3" algn="ctr" rtl="0">
              <a:spcBef>
                <a:spcPts val="0"/>
              </a:spcBef>
              <a:spcAft>
                <a:spcPts val="0"/>
              </a:spcAft>
              <a:buSzPts val="2200"/>
              <a:buNone/>
              <a:defRPr sz="4400">
                <a:latin typeface="Asap"/>
                <a:ea typeface="Asap"/>
                <a:cs typeface="Asap"/>
                <a:sym typeface="Asap"/>
              </a:defRPr>
            </a:lvl4pPr>
            <a:lvl5pPr lvl="4" algn="ctr" rtl="0">
              <a:spcBef>
                <a:spcPts val="0"/>
              </a:spcBef>
              <a:spcAft>
                <a:spcPts val="0"/>
              </a:spcAft>
              <a:buSzPts val="2200"/>
              <a:buNone/>
              <a:defRPr sz="4400">
                <a:latin typeface="Asap"/>
                <a:ea typeface="Asap"/>
                <a:cs typeface="Asap"/>
                <a:sym typeface="Asap"/>
              </a:defRPr>
            </a:lvl5pPr>
            <a:lvl6pPr lvl="5" algn="ctr" rtl="0">
              <a:spcBef>
                <a:spcPts val="0"/>
              </a:spcBef>
              <a:spcAft>
                <a:spcPts val="0"/>
              </a:spcAft>
              <a:buSzPts val="2200"/>
              <a:buNone/>
              <a:defRPr sz="4400">
                <a:latin typeface="Asap"/>
                <a:ea typeface="Asap"/>
                <a:cs typeface="Asap"/>
                <a:sym typeface="Asap"/>
              </a:defRPr>
            </a:lvl6pPr>
            <a:lvl7pPr lvl="6" algn="ctr" rtl="0">
              <a:spcBef>
                <a:spcPts val="0"/>
              </a:spcBef>
              <a:spcAft>
                <a:spcPts val="0"/>
              </a:spcAft>
              <a:buSzPts val="2200"/>
              <a:buNone/>
              <a:defRPr sz="4400">
                <a:latin typeface="Asap"/>
                <a:ea typeface="Asap"/>
                <a:cs typeface="Asap"/>
                <a:sym typeface="Asap"/>
              </a:defRPr>
            </a:lvl7pPr>
            <a:lvl8pPr lvl="7" algn="ctr" rtl="0">
              <a:spcBef>
                <a:spcPts val="0"/>
              </a:spcBef>
              <a:spcAft>
                <a:spcPts val="0"/>
              </a:spcAft>
              <a:buSzPts val="2200"/>
              <a:buNone/>
              <a:defRPr sz="4400">
                <a:latin typeface="Asap"/>
                <a:ea typeface="Asap"/>
                <a:cs typeface="Asap"/>
                <a:sym typeface="Asap"/>
              </a:defRPr>
            </a:lvl8pPr>
            <a:lvl9pPr lvl="8" algn="ctr" rtl="0">
              <a:spcBef>
                <a:spcPts val="0"/>
              </a:spcBef>
              <a:spcAft>
                <a:spcPts val="0"/>
              </a:spcAft>
              <a:buSzPts val="2200"/>
              <a:buNone/>
              <a:defRPr sz="4400">
                <a:latin typeface="Asap"/>
                <a:ea typeface="Asap"/>
                <a:cs typeface="Asap"/>
                <a:sym typeface="Asap"/>
              </a:defRPr>
            </a:lvl9pPr>
          </a:lstStyle>
          <a:p>
            <a:endParaRPr/>
          </a:p>
        </p:txBody>
      </p:sp>
      <p:sp>
        <p:nvSpPr>
          <p:cNvPr id="106" name="Google Shape;106;p13"/>
          <p:cNvSpPr txBox="1">
            <a:spLocks noGrp="1"/>
          </p:cNvSpPr>
          <p:nvPr>
            <p:ph type="subTitle" idx="8"/>
          </p:nvPr>
        </p:nvSpPr>
        <p:spPr>
          <a:xfrm>
            <a:off x="11404876" y="4097200"/>
            <a:ext cx="4975800" cy="1344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8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7" name="Google Shape;107;p13"/>
          <p:cNvSpPr txBox="1">
            <a:spLocks noGrp="1"/>
          </p:cNvSpPr>
          <p:nvPr>
            <p:ph type="title" idx="9" hasCustomPrompt="1"/>
          </p:nvPr>
        </p:nvSpPr>
        <p:spPr>
          <a:xfrm>
            <a:off x="9496900" y="3691400"/>
            <a:ext cx="1908000" cy="14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7000"/>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08" name="Google Shape;108;p13"/>
          <p:cNvSpPr txBox="1">
            <a:spLocks noGrp="1"/>
          </p:cNvSpPr>
          <p:nvPr>
            <p:ph type="title" idx="13"/>
          </p:nvPr>
        </p:nvSpPr>
        <p:spPr>
          <a:xfrm>
            <a:off x="11453796" y="5867344"/>
            <a:ext cx="5293200" cy="1060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4000">
                <a:solidFill>
                  <a:schemeClr val="accent3"/>
                </a:solidFill>
              </a:defRPr>
            </a:lvl1pPr>
            <a:lvl2pPr lvl="1" algn="ctr" rtl="0">
              <a:spcBef>
                <a:spcPts val="0"/>
              </a:spcBef>
              <a:spcAft>
                <a:spcPts val="0"/>
              </a:spcAft>
              <a:buSzPts val="2200"/>
              <a:buNone/>
              <a:defRPr sz="4400">
                <a:latin typeface="Asap"/>
                <a:ea typeface="Asap"/>
                <a:cs typeface="Asap"/>
                <a:sym typeface="Asap"/>
              </a:defRPr>
            </a:lvl2pPr>
            <a:lvl3pPr lvl="2" algn="ctr" rtl="0">
              <a:spcBef>
                <a:spcPts val="0"/>
              </a:spcBef>
              <a:spcAft>
                <a:spcPts val="0"/>
              </a:spcAft>
              <a:buSzPts val="2200"/>
              <a:buNone/>
              <a:defRPr sz="4400">
                <a:latin typeface="Asap"/>
                <a:ea typeface="Asap"/>
                <a:cs typeface="Asap"/>
                <a:sym typeface="Asap"/>
              </a:defRPr>
            </a:lvl3pPr>
            <a:lvl4pPr lvl="3" algn="ctr" rtl="0">
              <a:spcBef>
                <a:spcPts val="0"/>
              </a:spcBef>
              <a:spcAft>
                <a:spcPts val="0"/>
              </a:spcAft>
              <a:buSzPts val="2200"/>
              <a:buNone/>
              <a:defRPr sz="4400">
                <a:latin typeface="Asap"/>
                <a:ea typeface="Asap"/>
                <a:cs typeface="Asap"/>
                <a:sym typeface="Asap"/>
              </a:defRPr>
            </a:lvl4pPr>
            <a:lvl5pPr lvl="4" algn="ctr" rtl="0">
              <a:spcBef>
                <a:spcPts val="0"/>
              </a:spcBef>
              <a:spcAft>
                <a:spcPts val="0"/>
              </a:spcAft>
              <a:buSzPts val="2200"/>
              <a:buNone/>
              <a:defRPr sz="4400">
                <a:latin typeface="Asap"/>
                <a:ea typeface="Asap"/>
                <a:cs typeface="Asap"/>
                <a:sym typeface="Asap"/>
              </a:defRPr>
            </a:lvl5pPr>
            <a:lvl6pPr lvl="5" algn="ctr" rtl="0">
              <a:spcBef>
                <a:spcPts val="0"/>
              </a:spcBef>
              <a:spcAft>
                <a:spcPts val="0"/>
              </a:spcAft>
              <a:buSzPts val="2200"/>
              <a:buNone/>
              <a:defRPr sz="4400">
                <a:latin typeface="Asap"/>
                <a:ea typeface="Asap"/>
                <a:cs typeface="Asap"/>
                <a:sym typeface="Asap"/>
              </a:defRPr>
            </a:lvl6pPr>
            <a:lvl7pPr lvl="6" algn="ctr" rtl="0">
              <a:spcBef>
                <a:spcPts val="0"/>
              </a:spcBef>
              <a:spcAft>
                <a:spcPts val="0"/>
              </a:spcAft>
              <a:buSzPts val="2200"/>
              <a:buNone/>
              <a:defRPr sz="4400">
                <a:latin typeface="Asap"/>
                <a:ea typeface="Asap"/>
                <a:cs typeface="Asap"/>
                <a:sym typeface="Asap"/>
              </a:defRPr>
            </a:lvl7pPr>
            <a:lvl8pPr lvl="7" algn="ctr" rtl="0">
              <a:spcBef>
                <a:spcPts val="0"/>
              </a:spcBef>
              <a:spcAft>
                <a:spcPts val="0"/>
              </a:spcAft>
              <a:buSzPts val="2200"/>
              <a:buNone/>
              <a:defRPr sz="4400">
                <a:latin typeface="Asap"/>
                <a:ea typeface="Asap"/>
                <a:cs typeface="Asap"/>
                <a:sym typeface="Asap"/>
              </a:defRPr>
            </a:lvl8pPr>
            <a:lvl9pPr lvl="8" algn="ctr" rtl="0">
              <a:spcBef>
                <a:spcPts val="0"/>
              </a:spcBef>
              <a:spcAft>
                <a:spcPts val="0"/>
              </a:spcAft>
              <a:buSzPts val="2200"/>
              <a:buNone/>
              <a:defRPr sz="4400">
                <a:latin typeface="Asap"/>
                <a:ea typeface="Asap"/>
                <a:cs typeface="Asap"/>
                <a:sym typeface="Asap"/>
              </a:defRPr>
            </a:lvl9pPr>
          </a:lstStyle>
          <a:p>
            <a:endParaRPr/>
          </a:p>
        </p:txBody>
      </p:sp>
      <p:sp>
        <p:nvSpPr>
          <p:cNvPr id="109" name="Google Shape;109;p13"/>
          <p:cNvSpPr txBox="1">
            <a:spLocks noGrp="1"/>
          </p:cNvSpPr>
          <p:nvPr>
            <p:ph type="subTitle" idx="14"/>
          </p:nvPr>
        </p:nvSpPr>
        <p:spPr>
          <a:xfrm>
            <a:off x="11453776" y="6683250"/>
            <a:ext cx="4975800" cy="1344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8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0" name="Google Shape;110;p13"/>
          <p:cNvSpPr txBox="1">
            <a:spLocks noGrp="1"/>
          </p:cNvSpPr>
          <p:nvPr>
            <p:ph type="title" idx="15" hasCustomPrompt="1"/>
          </p:nvPr>
        </p:nvSpPr>
        <p:spPr>
          <a:xfrm>
            <a:off x="9496900" y="6620000"/>
            <a:ext cx="1908000" cy="14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7000"/>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cxnSp>
        <p:nvCxnSpPr>
          <p:cNvPr id="111" name="Google Shape;111;p13"/>
          <p:cNvCxnSpPr/>
          <p:nvPr/>
        </p:nvCxnSpPr>
        <p:spPr>
          <a:xfrm>
            <a:off x="0" y="926600"/>
            <a:ext cx="11708400" cy="0"/>
          </a:xfrm>
          <a:prstGeom prst="straightConnector1">
            <a:avLst/>
          </a:prstGeom>
          <a:noFill/>
          <a:ln w="76200" cap="flat" cmpd="sng">
            <a:solidFill>
              <a:schemeClr val="lt2"/>
            </a:solidFill>
            <a:prstDash val="solid"/>
            <a:round/>
            <a:headEnd type="none" w="med" len="med"/>
            <a:tailEnd type="none" w="med" len="med"/>
          </a:ln>
        </p:spPr>
      </p:cxnSp>
      <p:cxnSp>
        <p:nvCxnSpPr>
          <p:cNvPr id="112" name="Google Shape;112;p13"/>
          <p:cNvCxnSpPr/>
          <p:nvPr/>
        </p:nvCxnSpPr>
        <p:spPr>
          <a:xfrm>
            <a:off x="6579600" y="9360400"/>
            <a:ext cx="11708400" cy="0"/>
          </a:xfrm>
          <a:prstGeom prst="straightConnector1">
            <a:avLst/>
          </a:prstGeom>
          <a:noFill/>
          <a:ln w="76200" cap="flat" cmpd="sng">
            <a:solidFill>
              <a:schemeClr val="lt2"/>
            </a:solidFill>
            <a:prstDash val="solid"/>
            <a:round/>
            <a:headEnd type="none" w="med" len="med"/>
            <a:tailEnd type="none" w="med" len="med"/>
          </a:ln>
        </p:spPr>
      </p:cxnSp>
      <p:cxnSp>
        <p:nvCxnSpPr>
          <p:cNvPr id="113" name="Google Shape;113;p13"/>
          <p:cNvCxnSpPr/>
          <p:nvPr/>
        </p:nvCxnSpPr>
        <p:spPr>
          <a:xfrm>
            <a:off x="0" y="8755650"/>
            <a:ext cx="7287600" cy="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13"/>
          <p:cNvCxnSpPr/>
          <p:nvPr/>
        </p:nvCxnSpPr>
        <p:spPr>
          <a:xfrm>
            <a:off x="10995000" y="9840200"/>
            <a:ext cx="72876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3"/>
          <p:cNvCxnSpPr/>
          <p:nvPr/>
        </p:nvCxnSpPr>
        <p:spPr>
          <a:xfrm>
            <a:off x="0" y="2724850"/>
            <a:ext cx="72876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3"/>
          <p:cNvCxnSpPr/>
          <p:nvPr/>
        </p:nvCxnSpPr>
        <p:spPr>
          <a:xfrm>
            <a:off x="13455000" y="1806850"/>
            <a:ext cx="4827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8972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5" name="Google Shape;280;p28">
            <a:extLst>
              <a:ext uri="{FF2B5EF4-FFF2-40B4-BE49-F238E27FC236}">
                <a16:creationId xmlns:a16="http://schemas.microsoft.com/office/drawing/2014/main" id="{A49F14A0-5E49-9F31-51F3-C0C10BF58440}"/>
              </a:ext>
            </a:extLst>
          </p:cNvPr>
          <p:cNvSpPr txBox="1">
            <a:spLocks/>
          </p:cNvSpPr>
          <p:nvPr/>
        </p:nvSpPr>
        <p:spPr>
          <a:xfrm>
            <a:off x="1295400" y="2400300"/>
            <a:ext cx="9926400" cy="4020000"/>
          </a:xfrm>
          <a:prstGeom prst="rect">
            <a:avLst/>
          </a:prstGeom>
        </p:spPr>
        <p:txBody>
          <a:bodyPr spcFirstLastPara="1" vert="horz" wrap="square" lIns="182850" tIns="182850" rIns="182850" bIns="18285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sz="6000" dirty="0">
                <a:solidFill>
                  <a:schemeClr val="dk1"/>
                </a:solidFill>
                <a:latin typeface="Kollektif Bold"/>
              </a:rPr>
              <a:t>Trump's Twitter Rhetoric: Decoding Rhetorical Techniques in Donald Trump's Communication through Text Mining</a:t>
            </a:r>
          </a:p>
        </p:txBody>
      </p:sp>
      <p:grpSp>
        <p:nvGrpSpPr>
          <p:cNvPr id="46" name="Google Shape;282;p28">
            <a:extLst>
              <a:ext uri="{FF2B5EF4-FFF2-40B4-BE49-F238E27FC236}">
                <a16:creationId xmlns:a16="http://schemas.microsoft.com/office/drawing/2014/main" id="{D8B302F0-4BCF-61ED-BB8B-263872ABD9B2}"/>
              </a:ext>
            </a:extLst>
          </p:cNvPr>
          <p:cNvGrpSpPr/>
          <p:nvPr/>
        </p:nvGrpSpPr>
        <p:grpSpPr>
          <a:xfrm>
            <a:off x="11193266" y="580004"/>
            <a:ext cx="5646934" cy="8330928"/>
            <a:chOff x="5815257" y="829316"/>
            <a:chExt cx="2179106" cy="3214837"/>
          </a:xfrm>
        </p:grpSpPr>
        <p:sp>
          <p:nvSpPr>
            <p:cNvPr id="47" name="Google Shape;283;p28">
              <a:extLst>
                <a:ext uri="{FF2B5EF4-FFF2-40B4-BE49-F238E27FC236}">
                  <a16:creationId xmlns:a16="http://schemas.microsoft.com/office/drawing/2014/main" id="{59C43FCF-BFB9-28AF-240E-935AA6BD3573}"/>
                </a:ext>
              </a:extLst>
            </p:cNvPr>
            <p:cNvSpPr/>
            <p:nvPr/>
          </p:nvSpPr>
          <p:spPr>
            <a:xfrm>
              <a:off x="7107761" y="3001634"/>
              <a:ext cx="367164" cy="255864"/>
            </a:xfrm>
            <a:custGeom>
              <a:avLst/>
              <a:gdLst/>
              <a:ahLst/>
              <a:cxnLst/>
              <a:rect l="l" t="t" r="r" b="b"/>
              <a:pathLst>
                <a:path w="7020" h="4892" extrusionOk="0">
                  <a:moveTo>
                    <a:pt x="6994" y="1993"/>
                  </a:moveTo>
                  <a:cubicBezTo>
                    <a:pt x="6901" y="1558"/>
                    <a:pt x="6565" y="1135"/>
                    <a:pt x="5984" y="799"/>
                  </a:cubicBezTo>
                  <a:cubicBezTo>
                    <a:pt x="4609" y="5"/>
                    <a:pt x="2387" y="1"/>
                    <a:pt x="1020" y="791"/>
                  </a:cubicBezTo>
                  <a:cubicBezTo>
                    <a:pt x="477" y="1103"/>
                    <a:pt x="152" y="1496"/>
                    <a:pt x="43" y="1905"/>
                  </a:cubicBezTo>
                  <a:lnTo>
                    <a:pt x="0" y="1900"/>
                  </a:lnTo>
                  <a:lnTo>
                    <a:pt x="0" y="2669"/>
                  </a:lnTo>
                  <a:lnTo>
                    <a:pt x="0" y="2669"/>
                  </a:lnTo>
                  <a:cubicBezTo>
                    <a:pt x="7" y="3185"/>
                    <a:pt x="353" y="3700"/>
                    <a:pt x="1035" y="4095"/>
                  </a:cubicBezTo>
                  <a:cubicBezTo>
                    <a:pt x="2411" y="4888"/>
                    <a:pt x="4633" y="4892"/>
                    <a:pt x="6000" y="4103"/>
                  </a:cubicBezTo>
                  <a:cubicBezTo>
                    <a:pt x="6658" y="3723"/>
                    <a:pt x="6996" y="3229"/>
                    <a:pt x="7017" y="2729"/>
                  </a:cubicBezTo>
                  <a:lnTo>
                    <a:pt x="7018" y="2729"/>
                  </a:lnTo>
                  <a:lnTo>
                    <a:pt x="7018" y="2702"/>
                  </a:lnTo>
                  <a:lnTo>
                    <a:pt x="7018" y="2654"/>
                  </a:lnTo>
                  <a:lnTo>
                    <a:pt x="7020" y="1953"/>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48" name="Google Shape;284;p28">
              <a:extLst>
                <a:ext uri="{FF2B5EF4-FFF2-40B4-BE49-F238E27FC236}">
                  <a16:creationId xmlns:a16="http://schemas.microsoft.com/office/drawing/2014/main" id="{0AF16D90-9429-5FB0-0102-B9A04EA62B75}"/>
                </a:ext>
              </a:extLst>
            </p:cNvPr>
            <p:cNvSpPr/>
            <p:nvPr/>
          </p:nvSpPr>
          <p:spPr>
            <a:xfrm>
              <a:off x="7089664" y="2995043"/>
              <a:ext cx="403409" cy="211982"/>
            </a:xfrm>
            <a:custGeom>
              <a:avLst/>
              <a:gdLst/>
              <a:ahLst/>
              <a:cxnLst/>
              <a:rect l="l" t="t" r="r" b="b"/>
              <a:pathLst>
                <a:path w="7713" h="4053" extrusionOk="0">
                  <a:moveTo>
                    <a:pt x="3835" y="0"/>
                  </a:moveTo>
                  <a:cubicBezTo>
                    <a:pt x="2940" y="0"/>
                    <a:pt x="2047" y="196"/>
                    <a:pt x="1366" y="589"/>
                  </a:cubicBezTo>
                  <a:cubicBezTo>
                    <a:pt x="1" y="1378"/>
                    <a:pt x="8" y="2661"/>
                    <a:pt x="1383" y="3455"/>
                  </a:cubicBezTo>
                  <a:cubicBezTo>
                    <a:pt x="2072" y="3853"/>
                    <a:pt x="2976" y="4053"/>
                    <a:pt x="3878" y="4053"/>
                  </a:cubicBezTo>
                  <a:cubicBezTo>
                    <a:pt x="4773" y="4053"/>
                    <a:pt x="5665" y="3857"/>
                    <a:pt x="6346" y="3464"/>
                  </a:cubicBezTo>
                  <a:cubicBezTo>
                    <a:pt x="7713" y="2675"/>
                    <a:pt x="7706" y="1392"/>
                    <a:pt x="6330" y="598"/>
                  </a:cubicBezTo>
                  <a:cubicBezTo>
                    <a:pt x="5640" y="200"/>
                    <a:pt x="4736" y="0"/>
                    <a:pt x="3835" y="0"/>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49" name="Google Shape;285;p28">
              <a:extLst>
                <a:ext uri="{FF2B5EF4-FFF2-40B4-BE49-F238E27FC236}">
                  <a16:creationId xmlns:a16="http://schemas.microsoft.com/office/drawing/2014/main" id="{A4F3E027-562C-027E-2C40-B209BAD8DC4E}"/>
                </a:ext>
              </a:extLst>
            </p:cNvPr>
            <p:cNvSpPr/>
            <p:nvPr/>
          </p:nvSpPr>
          <p:spPr>
            <a:xfrm>
              <a:off x="7300295" y="2995357"/>
              <a:ext cx="192787" cy="183006"/>
            </a:xfrm>
            <a:custGeom>
              <a:avLst/>
              <a:gdLst/>
              <a:ahLst/>
              <a:cxnLst/>
              <a:rect l="l" t="t" r="r" b="b"/>
              <a:pathLst>
                <a:path w="3686" h="3499" extrusionOk="0">
                  <a:moveTo>
                    <a:pt x="0" y="1"/>
                  </a:moveTo>
                  <a:lnTo>
                    <a:pt x="0" y="3499"/>
                  </a:lnTo>
                  <a:lnTo>
                    <a:pt x="2240" y="3499"/>
                  </a:lnTo>
                  <a:cubicBezTo>
                    <a:pt x="2266" y="3487"/>
                    <a:pt x="2292" y="3474"/>
                    <a:pt x="2317" y="3459"/>
                  </a:cubicBezTo>
                  <a:cubicBezTo>
                    <a:pt x="3686" y="2670"/>
                    <a:pt x="3680" y="1384"/>
                    <a:pt x="2302" y="593"/>
                  </a:cubicBezTo>
                  <a:cubicBezTo>
                    <a:pt x="1661" y="221"/>
                    <a:pt x="839" y="26"/>
                    <a:pt x="0"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50" name="Google Shape;286;p28">
              <a:extLst>
                <a:ext uri="{FF2B5EF4-FFF2-40B4-BE49-F238E27FC236}">
                  <a16:creationId xmlns:a16="http://schemas.microsoft.com/office/drawing/2014/main" id="{72EAFE9C-5612-A188-0DF9-BE1473A4FCC3}"/>
                </a:ext>
              </a:extLst>
            </p:cNvPr>
            <p:cNvSpPr/>
            <p:nvPr/>
          </p:nvSpPr>
          <p:spPr>
            <a:xfrm>
              <a:off x="7143172" y="2980764"/>
              <a:ext cx="296189" cy="206386"/>
            </a:xfrm>
            <a:custGeom>
              <a:avLst/>
              <a:gdLst/>
              <a:ahLst/>
              <a:cxnLst/>
              <a:rect l="l" t="t" r="r" b="b"/>
              <a:pathLst>
                <a:path w="5663" h="3946" extrusionOk="0">
                  <a:moveTo>
                    <a:pt x="5643" y="1608"/>
                  </a:moveTo>
                  <a:cubicBezTo>
                    <a:pt x="5569" y="1256"/>
                    <a:pt x="5298" y="916"/>
                    <a:pt x="4830" y="645"/>
                  </a:cubicBezTo>
                  <a:cubicBezTo>
                    <a:pt x="3720" y="5"/>
                    <a:pt x="1926" y="0"/>
                    <a:pt x="825" y="638"/>
                  </a:cubicBezTo>
                  <a:cubicBezTo>
                    <a:pt x="386" y="891"/>
                    <a:pt x="123" y="1206"/>
                    <a:pt x="35" y="1537"/>
                  </a:cubicBezTo>
                  <a:lnTo>
                    <a:pt x="0" y="1533"/>
                  </a:lnTo>
                  <a:lnTo>
                    <a:pt x="0" y="2152"/>
                  </a:lnTo>
                  <a:lnTo>
                    <a:pt x="0" y="2152"/>
                  </a:lnTo>
                  <a:cubicBezTo>
                    <a:pt x="6" y="2568"/>
                    <a:pt x="285" y="2984"/>
                    <a:pt x="836" y="3303"/>
                  </a:cubicBezTo>
                  <a:cubicBezTo>
                    <a:pt x="1946" y="3943"/>
                    <a:pt x="3738" y="3946"/>
                    <a:pt x="4841" y="3310"/>
                  </a:cubicBezTo>
                  <a:cubicBezTo>
                    <a:pt x="5372" y="3003"/>
                    <a:pt x="5645" y="2604"/>
                    <a:pt x="5663" y="2202"/>
                  </a:cubicBezTo>
                  <a:lnTo>
                    <a:pt x="5663" y="2202"/>
                  </a:lnTo>
                  <a:lnTo>
                    <a:pt x="5663" y="2178"/>
                  </a:lnTo>
                  <a:lnTo>
                    <a:pt x="5663" y="2140"/>
                  </a:lnTo>
                  <a:lnTo>
                    <a:pt x="5663" y="1574"/>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51" name="Google Shape;287;p28">
              <a:extLst>
                <a:ext uri="{FF2B5EF4-FFF2-40B4-BE49-F238E27FC236}">
                  <a16:creationId xmlns:a16="http://schemas.microsoft.com/office/drawing/2014/main" id="{80E2E9A0-378E-9413-FCAB-42381B47BEA3}"/>
                </a:ext>
              </a:extLst>
            </p:cNvPr>
            <p:cNvSpPr/>
            <p:nvPr/>
          </p:nvSpPr>
          <p:spPr>
            <a:xfrm>
              <a:off x="7128631" y="2975429"/>
              <a:ext cx="325478" cy="171081"/>
            </a:xfrm>
            <a:custGeom>
              <a:avLst/>
              <a:gdLst/>
              <a:ahLst/>
              <a:cxnLst/>
              <a:rect l="l" t="t" r="r" b="b"/>
              <a:pathLst>
                <a:path w="6223" h="3271" extrusionOk="0">
                  <a:moveTo>
                    <a:pt x="3094" y="0"/>
                  </a:moveTo>
                  <a:cubicBezTo>
                    <a:pt x="2372" y="0"/>
                    <a:pt x="1652" y="159"/>
                    <a:pt x="1103" y="476"/>
                  </a:cubicBezTo>
                  <a:cubicBezTo>
                    <a:pt x="0" y="1112"/>
                    <a:pt x="6" y="2147"/>
                    <a:pt x="1115" y="2788"/>
                  </a:cubicBezTo>
                  <a:cubicBezTo>
                    <a:pt x="1672" y="3110"/>
                    <a:pt x="2401" y="3270"/>
                    <a:pt x="3129" y="3270"/>
                  </a:cubicBezTo>
                  <a:cubicBezTo>
                    <a:pt x="3850" y="3270"/>
                    <a:pt x="4571" y="3112"/>
                    <a:pt x="5120" y="2795"/>
                  </a:cubicBezTo>
                  <a:cubicBezTo>
                    <a:pt x="6223" y="2159"/>
                    <a:pt x="6217" y="1124"/>
                    <a:pt x="5108" y="482"/>
                  </a:cubicBezTo>
                  <a:cubicBezTo>
                    <a:pt x="4551" y="161"/>
                    <a:pt x="3822" y="0"/>
                    <a:pt x="3094" y="0"/>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52" name="Google Shape;288;p28">
              <a:extLst>
                <a:ext uri="{FF2B5EF4-FFF2-40B4-BE49-F238E27FC236}">
                  <a16:creationId xmlns:a16="http://schemas.microsoft.com/office/drawing/2014/main" id="{B30AC06B-1AD6-DFDE-22B1-8A1C5B5F70C3}"/>
                </a:ext>
              </a:extLst>
            </p:cNvPr>
            <p:cNvSpPr/>
            <p:nvPr/>
          </p:nvSpPr>
          <p:spPr>
            <a:xfrm>
              <a:off x="7295170" y="2975638"/>
              <a:ext cx="158581" cy="139229"/>
            </a:xfrm>
            <a:custGeom>
              <a:avLst/>
              <a:gdLst/>
              <a:ahLst/>
              <a:cxnLst/>
              <a:rect l="l" t="t" r="r" b="b"/>
              <a:pathLst>
                <a:path w="3032" h="2662" extrusionOk="0">
                  <a:moveTo>
                    <a:pt x="1" y="1"/>
                  </a:moveTo>
                  <a:lnTo>
                    <a:pt x="1" y="2662"/>
                  </a:lnTo>
                  <a:lnTo>
                    <a:pt x="2143" y="2662"/>
                  </a:lnTo>
                  <a:cubicBezTo>
                    <a:pt x="3032" y="2019"/>
                    <a:pt x="2959" y="1079"/>
                    <a:pt x="1925" y="480"/>
                  </a:cubicBezTo>
                  <a:cubicBezTo>
                    <a:pt x="1387" y="170"/>
                    <a:pt x="697" y="10"/>
                    <a:pt x="1"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53" name="Google Shape;289;p28">
              <a:extLst>
                <a:ext uri="{FF2B5EF4-FFF2-40B4-BE49-F238E27FC236}">
                  <a16:creationId xmlns:a16="http://schemas.microsoft.com/office/drawing/2014/main" id="{E9FD442C-108F-B772-FA4B-109FFD912C7D}"/>
                </a:ext>
              </a:extLst>
            </p:cNvPr>
            <p:cNvSpPr/>
            <p:nvPr/>
          </p:nvSpPr>
          <p:spPr>
            <a:xfrm>
              <a:off x="7180988" y="2967217"/>
              <a:ext cx="220717" cy="153926"/>
            </a:xfrm>
            <a:custGeom>
              <a:avLst/>
              <a:gdLst/>
              <a:ahLst/>
              <a:cxnLst/>
              <a:rect l="l" t="t" r="r" b="b"/>
              <a:pathLst>
                <a:path w="4220" h="2943" extrusionOk="0">
                  <a:moveTo>
                    <a:pt x="4204" y="1198"/>
                  </a:moveTo>
                  <a:cubicBezTo>
                    <a:pt x="4149" y="937"/>
                    <a:pt x="3946" y="682"/>
                    <a:pt x="3597" y="481"/>
                  </a:cubicBezTo>
                  <a:cubicBezTo>
                    <a:pt x="2771" y="3"/>
                    <a:pt x="1435" y="1"/>
                    <a:pt x="613" y="476"/>
                  </a:cubicBezTo>
                  <a:cubicBezTo>
                    <a:pt x="287" y="666"/>
                    <a:pt x="91" y="900"/>
                    <a:pt x="25" y="1146"/>
                  </a:cubicBezTo>
                  <a:lnTo>
                    <a:pt x="0" y="1143"/>
                  </a:lnTo>
                  <a:lnTo>
                    <a:pt x="0" y="1606"/>
                  </a:lnTo>
                  <a:lnTo>
                    <a:pt x="0" y="1606"/>
                  </a:lnTo>
                  <a:cubicBezTo>
                    <a:pt x="4" y="1916"/>
                    <a:pt x="211" y="2225"/>
                    <a:pt x="622" y="2462"/>
                  </a:cubicBezTo>
                  <a:cubicBezTo>
                    <a:pt x="1448" y="2940"/>
                    <a:pt x="2785" y="2943"/>
                    <a:pt x="3607" y="2468"/>
                  </a:cubicBezTo>
                  <a:cubicBezTo>
                    <a:pt x="4002" y="2239"/>
                    <a:pt x="4206" y="1942"/>
                    <a:pt x="4220" y="1642"/>
                  </a:cubicBezTo>
                  <a:lnTo>
                    <a:pt x="4220" y="1642"/>
                  </a:lnTo>
                  <a:lnTo>
                    <a:pt x="4220" y="1625"/>
                  </a:lnTo>
                  <a:lnTo>
                    <a:pt x="4220" y="1596"/>
                  </a:lnTo>
                  <a:lnTo>
                    <a:pt x="4220" y="1175"/>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54" name="Google Shape;290;p28">
              <a:extLst>
                <a:ext uri="{FF2B5EF4-FFF2-40B4-BE49-F238E27FC236}">
                  <a16:creationId xmlns:a16="http://schemas.microsoft.com/office/drawing/2014/main" id="{459FEDB5-E246-74FB-400F-EAE8C0DBE6AD}"/>
                </a:ext>
              </a:extLst>
            </p:cNvPr>
            <p:cNvSpPr/>
            <p:nvPr/>
          </p:nvSpPr>
          <p:spPr>
            <a:xfrm>
              <a:off x="7170004" y="2963242"/>
              <a:ext cx="242631" cy="127513"/>
            </a:xfrm>
            <a:custGeom>
              <a:avLst/>
              <a:gdLst/>
              <a:ahLst/>
              <a:cxnLst/>
              <a:rect l="l" t="t" r="r" b="b"/>
              <a:pathLst>
                <a:path w="4639" h="2438" extrusionOk="0">
                  <a:moveTo>
                    <a:pt x="2308" y="1"/>
                  </a:moveTo>
                  <a:cubicBezTo>
                    <a:pt x="1770" y="1"/>
                    <a:pt x="1232" y="119"/>
                    <a:pt x="823" y="355"/>
                  </a:cubicBezTo>
                  <a:cubicBezTo>
                    <a:pt x="1" y="830"/>
                    <a:pt x="5" y="1601"/>
                    <a:pt x="832" y="2078"/>
                  </a:cubicBezTo>
                  <a:cubicBezTo>
                    <a:pt x="1248" y="2318"/>
                    <a:pt x="1792" y="2437"/>
                    <a:pt x="2334" y="2437"/>
                  </a:cubicBezTo>
                  <a:cubicBezTo>
                    <a:pt x="2871" y="2437"/>
                    <a:pt x="3408" y="2320"/>
                    <a:pt x="3817" y="2084"/>
                  </a:cubicBezTo>
                  <a:cubicBezTo>
                    <a:pt x="4639" y="1609"/>
                    <a:pt x="4635" y="838"/>
                    <a:pt x="3807" y="360"/>
                  </a:cubicBezTo>
                  <a:cubicBezTo>
                    <a:pt x="3393" y="121"/>
                    <a:pt x="2850" y="1"/>
                    <a:pt x="2308"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55" name="Google Shape;291;p28">
              <a:extLst>
                <a:ext uri="{FF2B5EF4-FFF2-40B4-BE49-F238E27FC236}">
                  <a16:creationId xmlns:a16="http://schemas.microsoft.com/office/drawing/2014/main" id="{7A6F161D-55DA-8918-B411-CAE006BB600E}"/>
                </a:ext>
              </a:extLst>
            </p:cNvPr>
            <p:cNvSpPr/>
            <p:nvPr/>
          </p:nvSpPr>
          <p:spPr>
            <a:xfrm>
              <a:off x="7291351" y="2986256"/>
              <a:ext cx="114752" cy="54238"/>
            </a:xfrm>
            <a:custGeom>
              <a:avLst/>
              <a:gdLst/>
              <a:ahLst/>
              <a:cxnLst/>
              <a:rect l="l" t="t" r="r" b="b"/>
              <a:pathLst>
                <a:path w="2194" h="1037" extrusionOk="0">
                  <a:moveTo>
                    <a:pt x="1" y="0"/>
                  </a:moveTo>
                  <a:lnTo>
                    <a:pt x="1" y="1037"/>
                  </a:lnTo>
                  <a:lnTo>
                    <a:pt x="2066" y="1037"/>
                  </a:lnTo>
                  <a:cubicBezTo>
                    <a:pt x="2194" y="682"/>
                    <a:pt x="2044" y="297"/>
                    <a:pt x="1614" y="0"/>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56" name="Google Shape;292;p28">
              <a:extLst>
                <a:ext uri="{FF2B5EF4-FFF2-40B4-BE49-F238E27FC236}">
                  <a16:creationId xmlns:a16="http://schemas.microsoft.com/office/drawing/2014/main" id="{B813E75E-2C3E-1AA0-4211-D42B1A489F18}"/>
                </a:ext>
              </a:extLst>
            </p:cNvPr>
            <p:cNvSpPr/>
            <p:nvPr/>
          </p:nvSpPr>
          <p:spPr>
            <a:xfrm>
              <a:off x="7253796" y="918810"/>
              <a:ext cx="75106" cy="2123795"/>
            </a:xfrm>
            <a:custGeom>
              <a:avLst/>
              <a:gdLst/>
              <a:ahLst/>
              <a:cxnLst/>
              <a:rect l="l" t="t" r="r" b="b"/>
              <a:pathLst>
                <a:path w="1436" h="40606" extrusionOk="0">
                  <a:moveTo>
                    <a:pt x="1430" y="408"/>
                  </a:moveTo>
                  <a:cubicBezTo>
                    <a:pt x="1412" y="319"/>
                    <a:pt x="1344" y="232"/>
                    <a:pt x="1224" y="163"/>
                  </a:cubicBezTo>
                  <a:cubicBezTo>
                    <a:pt x="943" y="1"/>
                    <a:pt x="489" y="1"/>
                    <a:pt x="209" y="162"/>
                  </a:cubicBezTo>
                  <a:cubicBezTo>
                    <a:pt x="98" y="227"/>
                    <a:pt x="32" y="307"/>
                    <a:pt x="8" y="391"/>
                  </a:cubicBezTo>
                  <a:lnTo>
                    <a:pt x="0" y="389"/>
                  </a:lnTo>
                  <a:lnTo>
                    <a:pt x="0" y="40151"/>
                  </a:lnTo>
                  <a:lnTo>
                    <a:pt x="0" y="40151"/>
                  </a:lnTo>
                  <a:cubicBezTo>
                    <a:pt x="1" y="40255"/>
                    <a:pt x="72" y="40361"/>
                    <a:pt x="212" y="40441"/>
                  </a:cubicBezTo>
                  <a:cubicBezTo>
                    <a:pt x="493" y="40604"/>
                    <a:pt x="947" y="40605"/>
                    <a:pt x="1227" y="40444"/>
                  </a:cubicBezTo>
                  <a:cubicBezTo>
                    <a:pt x="1362" y="40365"/>
                    <a:pt x="1430" y="40265"/>
                    <a:pt x="1436" y="40163"/>
                  </a:cubicBezTo>
                  <a:lnTo>
                    <a:pt x="1436" y="40163"/>
                  </a:lnTo>
                  <a:lnTo>
                    <a:pt x="1436" y="40156"/>
                  </a:lnTo>
                  <a:cubicBezTo>
                    <a:pt x="1436" y="40153"/>
                    <a:pt x="1436" y="40149"/>
                    <a:pt x="1436" y="40147"/>
                  </a:cubicBezTo>
                  <a:lnTo>
                    <a:pt x="1436" y="400"/>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57" name="Google Shape;293;p28">
              <a:extLst>
                <a:ext uri="{FF2B5EF4-FFF2-40B4-BE49-F238E27FC236}">
                  <a16:creationId xmlns:a16="http://schemas.microsoft.com/office/drawing/2014/main" id="{B738CC7F-82C7-3BDF-D2EA-6ACB8372191D}"/>
                </a:ext>
              </a:extLst>
            </p:cNvPr>
            <p:cNvSpPr/>
            <p:nvPr/>
          </p:nvSpPr>
          <p:spPr>
            <a:xfrm>
              <a:off x="7250083" y="917450"/>
              <a:ext cx="82586" cy="43411"/>
            </a:xfrm>
            <a:custGeom>
              <a:avLst/>
              <a:gdLst/>
              <a:ahLst/>
              <a:cxnLst/>
              <a:rect l="l" t="t" r="r" b="b"/>
              <a:pathLst>
                <a:path w="1579" h="830" extrusionOk="0">
                  <a:moveTo>
                    <a:pt x="784" y="1"/>
                  </a:moveTo>
                  <a:cubicBezTo>
                    <a:pt x="601" y="1"/>
                    <a:pt x="419" y="41"/>
                    <a:pt x="280" y="121"/>
                  </a:cubicBezTo>
                  <a:cubicBezTo>
                    <a:pt x="1" y="283"/>
                    <a:pt x="2" y="545"/>
                    <a:pt x="283" y="707"/>
                  </a:cubicBezTo>
                  <a:cubicBezTo>
                    <a:pt x="424" y="789"/>
                    <a:pt x="610" y="830"/>
                    <a:pt x="795" y="830"/>
                  </a:cubicBezTo>
                  <a:cubicBezTo>
                    <a:pt x="978" y="830"/>
                    <a:pt x="1160" y="790"/>
                    <a:pt x="1299" y="710"/>
                  </a:cubicBezTo>
                  <a:cubicBezTo>
                    <a:pt x="1578" y="547"/>
                    <a:pt x="1577" y="286"/>
                    <a:pt x="1295" y="123"/>
                  </a:cubicBezTo>
                  <a:cubicBezTo>
                    <a:pt x="1154" y="42"/>
                    <a:pt x="968" y="1"/>
                    <a:pt x="784"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58" name="Google Shape;294;p28">
              <a:extLst>
                <a:ext uri="{FF2B5EF4-FFF2-40B4-BE49-F238E27FC236}">
                  <a16:creationId xmlns:a16="http://schemas.microsoft.com/office/drawing/2014/main" id="{F42292E7-1C51-5E9E-FE01-B4E626C6FEB9}"/>
                </a:ext>
              </a:extLst>
            </p:cNvPr>
            <p:cNvSpPr/>
            <p:nvPr/>
          </p:nvSpPr>
          <p:spPr>
            <a:xfrm>
              <a:off x="7264205" y="875920"/>
              <a:ext cx="54290" cy="76466"/>
            </a:xfrm>
            <a:custGeom>
              <a:avLst/>
              <a:gdLst/>
              <a:ahLst/>
              <a:cxnLst/>
              <a:rect l="l" t="t" r="r" b="b"/>
              <a:pathLst>
                <a:path w="1038" h="1462" extrusionOk="0">
                  <a:moveTo>
                    <a:pt x="1033" y="295"/>
                  </a:moveTo>
                  <a:cubicBezTo>
                    <a:pt x="1019" y="230"/>
                    <a:pt x="970" y="167"/>
                    <a:pt x="884" y="119"/>
                  </a:cubicBezTo>
                  <a:cubicBezTo>
                    <a:pt x="682" y="0"/>
                    <a:pt x="353" y="0"/>
                    <a:pt x="152" y="117"/>
                  </a:cubicBezTo>
                  <a:cubicBezTo>
                    <a:pt x="72" y="163"/>
                    <a:pt x="24" y="221"/>
                    <a:pt x="8" y="281"/>
                  </a:cubicBezTo>
                  <a:lnTo>
                    <a:pt x="1" y="281"/>
                  </a:lnTo>
                  <a:lnTo>
                    <a:pt x="1" y="1133"/>
                  </a:lnTo>
                  <a:lnTo>
                    <a:pt x="1" y="1133"/>
                  </a:lnTo>
                  <a:cubicBezTo>
                    <a:pt x="2" y="1209"/>
                    <a:pt x="53" y="1285"/>
                    <a:pt x="153" y="1344"/>
                  </a:cubicBezTo>
                  <a:cubicBezTo>
                    <a:pt x="357" y="1461"/>
                    <a:pt x="685" y="1461"/>
                    <a:pt x="887" y="1345"/>
                  </a:cubicBezTo>
                  <a:cubicBezTo>
                    <a:pt x="984" y="1289"/>
                    <a:pt x="1034" y="1216"/>
                    <a:pt x="1037" y="1142"/>
                  </a:cubicBezTo>
                  <a:lnTo>
                    <a:pt x="1037" y="1142"/>
                  </a:lnTo>
                  <a:lnTo>
                    <a:pt x="1037" y="290"/>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59" name="Google Shape;295;p28">
              <a:extLst>
                <a:ext uri="{FF2B5EF4-FFF2-40B4-BE49-F238E27FC236}">
                  <a16:creationId xmlns:a16="http://schemas.microsoft.com/office/drawing/2014/main" id="{3D60CB54-3BCA-D9BE-A2D2-CD91D06DFF88}"/>
                </a:ext>
              </a:extLst>
            </p:cNvPr>
            <p:cNvSpPr/>
            <p:nvPr/>
          </p:nvSpPr>
          <p:spPr>
            <a:xfrm>
              <a:off x="7261538" y="874926"/>
              <a:ext cx="59625" cy="31329"/>
            </a:xfrm>
            <a:custGeom>
              <a:avLst/>
              <a:gdLst/>
              <a:ahLst/>
              <a:cxnLst/>
              <a:rect l="l" t="t" r="r" b="b"/>
              <a:pathLst>
                <a:path w="1140" h="599" extrusionOk="0">
                  <a:moveTo>
                    <a:pt x="568" y="0"/>
                  </a:moveTo>
                  <a:cubicBezTo>
                    <a:pt x="435" y="0"/>
                    <a:pt x="303" y="29"/>
                    <a:pt x="203" y="87"/>
                  </a:cubicBezTo>
                  <a:cubicBezTo>
                    <a:pt x="1" y="204"/>
                    <a:pt x="2" y="394"/>
                    <a:pt x="204" y="511"/>
                  </a:cubicBezTo>
                  <a:cubicBezTo>
                    <a:pt x="307" y="570"/>
                    <a:pt x="440" y="599"/>
                    <a:pt x="573" y="599"/>
                  </a:cubicBezTo>
                  <a:cubicBezTo>
                    <a:pt x="705" y="599"/>
                    <a:pt x="837" y="570"/>
                    <a:pt x="938" y="512"/>
                  </a:cubicBezTo>
                  <a:cubicBezTo>
                    <a:pt x="1139" y="395"/>
                    <a:pt x="1138" y="207"/>
                    <a:pt x="935" y="88"/>
                  </a:cubicBezTo>
                  <a:cubicBezTo>
                    <a:pt x="834" y="30"/>
                    <a:pt x="701" y="0"/>
                    <a:pt x="568" y="0"/>
                  </a:cubicBezTo>
                  <a:close/>
                </a:path>
              </a:pathLst>
            </a:custGeom>
            <a:solidFill>
              <a:srgbClr val="E69659"/>
            </a:solidFill>
            <a:ln>
              <a:noFill/>
            </a:ln>
          </p:spPr>
          <p:txBody>
            <a:bodyPr spcFirstLastPara="1" wrap="square" lIns="182850" tIns="182850" rIns="182850" bIns="182850" anchor="ctr" anchorCtr="0">
              <a:noAutofit/>
            </a:bodyPr>
            <a:lstStyle/>
            <a:p>
              <a:endParaRPr sz="3600"/>
            </a:p>
          </p:txBody>
        </p:sp>
        <p:sp>
          <p:nvSpPr>
            <p:cNvPr id="60" name="Google Shape;296;p28">
              <a:extLst>
                <a:ext uri="{FF2B5EF4-FFF2-40B4-BE49-F238E27FC236}">
                  <a16:creationId xmlns:a16="http://schemas.microsoft.com/office/drawing/2014/main" id="{8BDA2058-F978-1D16-1A08-1016A45ADFCD}"/>
                </a:ext>
              </a:extLst>
            </p:cNvPr>
            <p:cNvSpPr/>
            <p:nvPr/>
          </p:nvSpPr>
          <p:spPr>
            <a:xfrm>
              <a:off x="7239465" y="829316"/>
              <a:ext cx="100055" cy="100055"/>
            </a:xfrm>
            <a:custGeom>
              <a:avLst/>
              <a:gdLst/>
              <a:ahLst/>
              <a:cxnLst/>
              <a:rect l="l" t="t" r="r" b="b"/>
              <a:pathLst>
                <a:path w="1913" h="1913" extrusionOk="0">
                  <a:moveTo>
                    <a:pt x="1912" y="920"/>
                  </a:moveTo>
                  <a:cubicBezTo>
                    <a:pt x="1912" y="1293"/>
                    <a:pt x="1688" y="1628"/>
                    <a:pt x="1344" y="1771"/>
                  </a:cubicBezTo>
                  <a:cubicBezTo>
                    <a:pt x="1001" y="1913"/>
                    <a:pt x="604" y="1834"/>
                    <a:pt x="341" y="1571"/>
                  </a:cubicBezTo>
                  <a:cubicBezTo>
                    <a:pt x="79" y="1309"/>
                    <a:pt x="0" y="912"/>
                    <a:pt x="142" y="569"/>
                  </a:cubicBezTo>
                  <a:cubicBezTo>
                    <a:pt x="285" y="225"/>
                    <a:pt x="620" y="1"/>
                    <a:pt x="993" y="1"/>
                  </a:cubicBezTo>
                  <a:cubicBezTo>
                    <a:pt x="1501" y="1"/>
                    <a:pt x="1912" y="412"/>
                    <a:pt x="1912" y="920"/>
                  </a:cubicBez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61" name="Google Shape;297;p28">
              <a:extLst>
                <a:ext uri="{FF2B5EF4-FFF2-40B4-BE49-F238E27FC236}">
                  <a16:creationId xmlns:a16="http://schemas.microsoft.com/office/drawing/2014/main" id="{8E579DDD-BB0D-5C0C-2527-19971AD794D2}"/>
                </a:ext>
              </a:extLst>
            </p:cNvPr>
            <p:cNvSpPr/>
            <p:nvPr/>
          </p:nvSpPr>
          <p:spPr>
            <a:xfrm>
              <a:off x="7063198" y="1554939"/>
              <a:ext cx="175370" cy="450638"/>
            </a:xfrm>
            <a:custGeom>
              <a:avLst/>
              <a:gdLst/>
              <a:ahLst/>
              <a:cxnLst/>
              <a:rect l="l" t="t" r="r" b="b"/>
              <a:pathLst>
                <a:path w="3353" h="8616" extrusionOk="0">
                  <a:moveTo>
                    <a:pt x="3352" y="0"/>
                  </a:moveTo>
                  <a:lnTo>
                    <a:pt x="1501" y="1691"/>
                  </a:lnTo>
                  <a:lnTo>
                    <a:pt x="224" y="5616"/>
                  </a:lnTo>
                  <a:cubicBezTo>
                    <a:pt x="224" y="5616"/>
                    <a:pt x="0" y="7211"/>
                    <a:pt x="862" y="8615"/>
                  </a:cubicBezTo>
                  <a:lnTo>
                    <a:pt x="1597" y="7817"/>
                  </a:lnTo>
                  <a:lnTo>
                    <a:pt x="3352" y="0"/>
                  </a:ln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62" name="Google Shape;298;p28">
              <a:extLst>
                <a:ext uri="{FF2B5EF4-FFF2-40B4-BE49-F238E27FC236}">
                  <a16:creationId xmlns:a16="http://schemas.microsoft.com/office/drawing/2014/main" id="{4D70C847-83FE-B49D-E302-ECEC8E5CE629}"/>
                </a:ext>
              </a:extLst>
            </p:cNvPr>
            <p:cNvSpPr/>
            <p:nvPr/>
          </p:nvSpPr>
          <p:spPr>
            <a:xfrm>
              <a:off x="7292241" y="1485635"/>
              <a:ext cx="84992" cy="124428"/>
            </a:xfrm>
            <a:custGeom>
              <a:avLst/>
              <a:gdLst/>
              <a:ahLst/>
              <a:cxnLst/>
              <a:rect l="l" t="t" r="r" b="b"/>
              <a:pathLst>
                <a:path w="1625" h="2379" extrusionOk="0">
                  <a:moveTo>
                    <a:pt x="726" y="1"/>
                  </a:moveTo>
                  <a:lnTo>
                    <a:pt x="0" y="2370"/>
                  </a:lnTo>
                  <a:cubicBezTo>
                    <a:pt x="84" y="2376"/>
                    <a:pt x="163" y="2379"/>
                    <a:pt x="239" y="2379"/>
                  </a:cubicBezTo>
                  <a:cubicBezTo>
                    <a:pt x="1625" y="2379"/>
                    <a:pt x="1587" y="1420"/>
                    <a:pt x="1587" y="1420"/>
                  </a:cubicBezTo>
                  <a:lnTo>
                    <a:pt x="726" y="1"/>
                  </a:ln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63" name="Google Shape;299;p28">
              <a:extLst>
                <a:ext uri="{FF2B5EF4-FFF2-40B4-BE49-F238E27FC236}">
                  <a16:creationId xmlns:a16="http://schemas.microsoft.com/office/drawing/2014/main" id="{6BEBB541-CC44-B986-848D-D54EB49452DF}"/>
                </a:ext>
              </a:extLst>
            </p:cNvPr>
            <p:cNvSpPr/>
            <p:nvPr/>
          </p:nvSpPr>
          <p:spPr>
            <a:xfrm>
              <a:off x="7128265" y="2019718"/>
              <a:ext cx="233688" cy="261983"/>
            </a:xfrm>
            <a:custGeom>
              <a:avLst/>
              <a:gdLst/>
              <a:ahLst/>
              <a:cxnLst/>
              <a:rect l="l" t="t" r="r" b="b"/>
              <a:pathLst>
                <a:path w="4468" h="5009" extrusionOk="0">
                  <a:moveTo>
                    <a:pt x="1" y="0"/>
                  </a:moveTo>
                  <a:lnTo>
                    <a:pt x="1" y="463"/>
                  </a:lnTo>
                  <a:cubicBezTo>
                    <a:pt x="1" y="463"/>
                    <a:pt x="687" y="3446"/>
                    <a:pt x="2346" y="5009"/>
                  </a:cubicBezTo>
                  <a:cubicBezTo>
                    <a:pt x="2346" y="5009"/>
                    <a:pt x="4468" y="3558"/>
                    <a:pt x="3766" y="2042"/>
                  </a:cubicBezTo>
                  <a:lnTo>
                    <a:pt x="3766" y="2042"/>
                  </a:lnTo>
                  <a:lnTo>
                    <a:pt x="3722" y="2130"/>
                  </a:lnTo>
                  <a:lnTo>
                    <a:pt x="2545" y="192"/>
                  </a:lnTo>
                  <a:lnTo>
                    <a:pt x="671" y="0"/>
                  </a:lnTo>
                  <a:close/>
                </a:path>
              </a:pathLst>
            </a:custGeom>
            <a:solidFill>
              <a:schemeClr val="accent3"/>
            </a:solidFill>
            <a:ln>
              <a:noFill/>
            </a:ln>
          </p:spPr>
          <p:txBody>
            <a:bodyPr spcFirstLastPara="1" wrap="square" lIns="182850" tIns="182850" rIns="182850" bIns="182850" anchor="ctr" anchorCtr="0">
              <a:noAutofit/>
            </a:bodyPr>
            <a:lstStyle/>
            <a:p>
              <a:endParaRPr sz="3600"/>
            </a:p>
          </p:txBody>
        </p:sp>
        <p:sp>
          <p:nvSpPr>
            <p:cNvPr id="64" name="Google Shape;300;p28">
              <a:extLst>
                <a:ext uri="{FF2B5EF4-FFF2-40B4-BE49-F238E27FC236}">
                  <a16:creationId xmlns:a16="http://schemas.microsoft.com/office/drawing/2014/main" id="{6BCBA231-C3ED-FE91-CB74-E94013CC2D3C}"/>
                </a:ext>
              </a:extLst>
            </p:cNvPr>
            <p:cNvSpPr/>
            <p:nvPr/>
          </p:nvSpPr>
          <p:spPr>
            <a:xfrm>
              <a:off x="7096568" y="1516129"/>
              <a:ext cx="235361" cy="625799"/>
            </a:xfrm>
            <a:custGeom>
              <a:avLst/>
              <a:gdLst/>
              <a:ahLst/>
              <a:cxnLst/>
              <a:rect l="l" t="t" r="r" b="b"/>
              <a:pathLst>
                <a:path w="4500" h="11965" extrusionOk="0">
                  <a:moveTo>
                    <a:pt x="4500" y="0"/>
                  </a:moveTo>
                  <a:lnTo>
                    <a:pt x="2453" y="335"/>
                  </a:lnTo>
                  <a:lnTo>
                    <a:pt x="1" y="9931"/>
                  </a:lnTo>
                  <a:cubicBezTo>
                    <a:pt x="236" y="9886"/>
                    <a:pt x="465" y="9865"/>
                    <a:pt x="688" y="9865"/>
                  </a:cubicBezTo>
                  <a:cubicBezTo>
                    <a:pt x="2935" y="9865"/>
                    <a:pt x="4500" y="11965"/>
                    <a:pt x="4500" y="11965"/>
                  </a:cubicBezTo>
                  <a:lnTo>
                    <a:pt x="4500" y="0"/>
                  </a:lnTo>
                  <a:close/>
                </a:path>
              </a:pathLst>
            </a:custGeom>
            <a:solidFill>
              <a:schemeClr val="accent3"/>
            </a:solidFill>
            <a:ln>
              <a:noFill/>
            </a:ln>
          </p:spPr>
          <p:txBody>
            <a:bodyPr spcFirstLastPara="1" wrap="square" lIns="182850" tIns="182850" rIns="182850" bIns="182850" anchor="ctr" anchorCtr="0">
              <a:noAutofit/>
            </a:bodyPr>
            <a:lstStyle/>
            <a:p>
              <a:endParaRPr sz="3600"/>
            </a:p>
          </p:txBody>
        </p:sp>
        <p:sp>
          <p:nvSpPr>
            <p:cNvPr id="65" name="Google Shape;301;p28">
              <a:extLst>
                <a:ext uri="{FF2B5EF4-FFF2-40B4-BE49-F238E27FC236}">
                  <a16:creationId xmlns:a16="http://schemas.microsoft.com/office/drawing/2014/main" id="{36C838F8-AF6A-BD12-FA7C-30A7914AC078}"/>
                </a:ext>
              </a:extLst>
            </p:cNvPr>
            <p:cNvSpPr/>
            <p:nvPr/>
          </p:nvSpPr>
          <p:spPr>
            <a:xfrm>
              <a:off x="7073135" y="960810"/>
              <a:ext cx="302152" cy="906141"/>
            </a:xfrm>
            <a:custGeom>
              <a:avLst/>
              <a:gdLst/>
              <a:ahLst/>
              <a:cxnLst/>
              <a:rect l="l" t="t" r="r" b="b"/>
              <a:pathLst>
                <a:path w="5777" h="17325" extrusionOk="0">
                  <a:moveTo>
                    <a:pt x="4246" y="0"/>
                  </a:moveTo>
                  <a:lnTo>
                    <a:pt x="3863" y="1085"/>
                  </a:lnTo>
                  <a:cubicBezTo>
                    <a:pt x="3771" y="1347"/>
                    <a:pt x="3707" y="1621"/>
                    <a:pt x="3637" y="1889"/>
                  </a:cubicBezTo>
                  <a:cubicBezTo>
                    <a:pt x="3504" y="2407"/>
                    <a:pt x="3374" y="2926"/>
                    <a:pt x="3245" y="3446"/>
                  </a:cubicBezTo>
                  <a:cubicBezTo>
                    <a:pt x="3074" y="4143"/>
                    <a:pt x="2905" y="4839"/>
                    <a:pt x="2737" y="5536"/>
                  </a:cubicBezTo>
                  <a:cubicBezTo>
                    <a:pt x="2543" y="6337"/>
                    <a:pt x="2351" y="7138"/>
                    <a:pt x="2160" y="7940"/>
                  </a:cubicBezTo>
                  <a:cubicBezTo>
                    <a:pt x="1962" y="8772"/>
                    <a:pt x="1765" y="9604"/>
                    <a:pt x="1568" y="10437"/>
                  </a:cubicBezTo>
                  <a:cubicBezTo>
                    <a:pt x="1382" y="11227"/>
                    <a:pt x="1195" y="12017"/>
                    <a:pt x="1009" y="12806"/>
                  </a:cubicBezTo>
                  <a:cubicBezTo>
                    <a:pt x="955" y="13037"/>
                    <a:pt x="416" y="14958"/>
                    <a:pt x="310" y="15367"/>
                  </a:cubicBezTo>
                  <a:cubicBezTo>
                    <a:pt x="257" y="15569"/>
                    <a:pt x="209" y="15770"/>
                    <a:pt x="162" y="15972"/>
                  </a:cubicBezTo>
                  <a:cubicBezTo>
                    <a:pt x="60" y="16421"/>
                    <a:pt x="1" y="16859"/>
                    <a:pt x="25" y="17319"/>
                  </a:cubicBezTo>
                  <a:lnTo>
                    <a:pt x="25" y="17319"/>
                  </a:lnTo>
                  <a:cubicBezTo>
                    <a:pt x="10" y="17026"/>
                    <a:pt x="134" y="16729"/>
                    <a:pt x="233" y="16460"/>
                  </a:cubicBezTo>
                  <a:cubicBezTo>
                    <a:pt x="348" y="16142"/>
                    <a:pt x="476" y="15828"/>
                    <a:pt x="617" y="15518"/>
                  </a:cubicBezTo>
                  <a:cubicBezTo>
                    <a:pt x="699" y="15336"/>
                    <a:pt x="787" y="15157"/>
                    <a:pt x="873" y="14977"/>
                  </a:cubicBezTo>
                  <a:cubicBezTo>
                    <a:pt x="1357" y="13971"/>
                    <a:pt x="1870" y="12967"/>
                    <a:pt x="2673" y="12171"/>
                  </a:cubicBezTo>
                  <a:cubicBezTo>
                    <a:pt x="3126" y="11724"/>
                    <a:pt x="3680" y="11344"/>
                    <a:pt x="4313" y="11220"/>
                  </a:cubicBezTo>
                  <a:cubicBezTo>
                    <a:pt x="4453" y="11192"/>
                    <a:pt x="4596" y="11178"/>
                    <a:pt x="4738" y="11178"/>
                  </a:cubicBezTo>
                  <a:cubicBezTo>
                    <a:pt x="4976" y="11178"/>
                    <a:pt x="5214" y="11217"/>
                    <a:pt x="5441" y="11296"/>
                  </a:cubicBezTo>
                  <a:cubicBezTo>
                    <a:pt x="5559" y="11334"/>
                    <a:pt x="5672" y="11388"/>
                    <a:pt x="5776" y="11454"/>
                  </a:cubicBezTo>
                  <a:lnTo>
                    <a:pt x="4246" y="0"/>
                  </a:lnTo>
                  <a:close/>
                  <a:moveTo>
                    <a:pt x="25" y="17319"/>
                  </a:moveTo>
                  <a:cubicBezTo>
                    <a:pt x="25" y="17320"/>
                    <a:pt x="25" y="17322"/>
                    <a:pt x="25" y="17324"/>
                  </a:cubicBezTo>
                  <a:cubicBezTo>
                    <a:pt x="25" y="17322"/>
                    <a:pt x="25" y="17320"/>
                    <a:pt x="25" y="17319"/>
                  </a:cubicBezTo>
                  <a:close/>
                </a:path>
              </a:pathLst>
            </a:custGeom>
            <a:solidFill>
              <a:schemeClr val="accent3"/>
            </a:solidFill>
            <a:ln>
              <a:noFill/>
            </a:ln>
          </p:spPr>
          <p:txBody>
            <a:bodyPr spcFirstLastPara="1" wrap="square" lIns="182850" tIns="182850" rIns="182850" bIns="182850" anchor="ctr" anchorCtr="0">
              <a:noAutofit/>
            </a:bodyPr>
            <a:lstStyle/>
            <a:p>
              <a:endParaRPr sz="3600"/>
            </a:p>
          </p:txBody>
        </p:sp>
        <p:sp>
          <p:nvSpPr>
            <p:cNvPr id="66" name="Google Shape;302;p28">
              <a:extLst>
                <a:ext uri="{FF2B5EF4-FFF2-40B4-BE49-F238E27FC236}">
                  <a16:creationId xmlns:a16="http://schemas.microsoft.com/office/drawing/2014/main" id="{939C058E-E91F-E539-48DE-F7ADCF312B4D}"/>
                </a:ext>
              </a:extLst>
            </p:cNvPr>
            <p:cNvSpPr/>
            <p:nvPr/>
          </p:nvSpPr>
          <p:spPr>
            <a:xfrm>
              <a:off x="6013911" y="2361888"/>
              <a:ext cx="97126" cy="105390"/>
            </a:xfrm>
            <a:custGeom>
              <a:avLst/>
              <a:gdLst/>
              <a:ahLst/>
              <a:cxnLst/>
              <a:rect l="l" t="t" r="r" b="b"/>
              <a:pathLst>
                <a:path w="1857" h="2015" extrusionOk="0">
                  <a:moveTo>
                    <a:pt x="1066" y="0"/>
                  </a:moveTo>
                  <a:cubicBezTo>
                    <a:pt x="1025" y="292"/>
                    <a:pt x="889" y="599"/>
                    <a:pt x="622" y="726"/>
                  </a:cubicBezTo>
                  <a:cubicBezTo>
                    <a:pt x="404" y="829"/>
                    <a:pt x="1" y="870"/>
                    <a:pt x="169" y="1216"/>
                  </a:cubicBezTo>
                  <a:cubicBezTo>
                    <a:pt x="211" y="1304"/>
                    <a:pt x="301" y="1376"/>
                    <a:pt x="360" y="1453"/>
                  </a:cubicBezTo>
                  <a:cubicBezTo>
                    <a:pt x="473" y="1599"/>
                    <a:pt x="579" y="1750"/>
                    <a:pt x="689" y="1899"/>
                  </a:cubicBezTo>
                  <a:cubicBezTo>
                    <a:pt x="710" y="1932"/>
                    <a:pt x="737" y="1959"/>
                    <a:pt x="769" y="1981"/>
                  </a:cubicBezTo>
                  <a:cubicBezTo>
                    <a:pt x="801" y="1998"/>
                    <a:pt x="834" y="2007"/>
                    <a:pt x="868" y="2009"/>
                  </a:cubicBezTo>
                  <a:cubicBezTo>
                    <a:pt x="903" y="2013"/>
                    <a:pt x="937" y="2015"/>
                    <a:pt x="972" y="2015"/>
                  </a:cubicBezTo>
                  <a:cubicBezTo>
                    <a:pt x="1412" y="2015"/>
                    <a:pt x="1793" y="1686"/>
                    <a:pt x="1851" y="1238"/>
                  </a:cubicBezTo>
                  <a:cubicBezTo>
                    <a:pt x="1856" y="1203"/>
                    <a:pt x="1855" y="1168"/>
                    <a:pt x="1847" y="1133"/>
                  </a:cubicBezTo>
                  <a:cubicBezTo>
                    <a:pt x="1836" y="1100"/>
                    <a:pt x="1819" y="1070"/>
                    <a:pt x="1797" y="1042"/>
                  </a:cubicBezTo>
                  <a:lnTo>
                    <a:pt x="1066" y="0"/>
                  </a:lnTo>
                  <a:close/>
                </a:path>
              </a:pathLst>
            </a:custGeom>
            <a:solidFill>
              <a:srgbClr val="FFDFCC"/>
            </a:solidFill>
            <a:ln>
              <a:noFill/>
            </a:ln>
          </p:spPr>
          <p:txBody>
            <a:bodyPr spcFirstLastPara="1" wrap="square" lIns="182850" tIns="182850" rIns="182850" bIns="182850" anchor="ctr" anchorCtr="0">
              <a:noAutofit/>
            </a:bodyPr>
            <a:lstStyle/>
            <a:p>
              <a:endParaRPr sz="3600"/>
            </a:p>
          </p:txBody>
        </p:sp>
        <p:sp>
          <p:nvSpPr>
            <p:cNvPr id="67" name="Google Shape;303;p28">
              <a:extLst>
                <a:ext uri="{FF2B5EF4-FFF2-40B4-BE49-F238E27FC236}">
                  <a16:creationId xmlns:a16="http://schemas.microsoft.com/office/drawing/2014/main" id="{91388F3C-850D-3D29-5140-4B76D881F140}"/>
                </a:ext>
              </a:extLst>
            </p:cNvPr>
            <p:cNvSpPr/>
            <p:nvPr/>
          </p:nvSpPr>
          <p:spPr>
            <a:xfrm>
              <a:off x="6020449" y="2185987"/>
              <a:ext cx="453044" cy="429404"/>
            </a:xfrm>
            <a:custGeom>
              <a:avLst/>
              <a:gdLst/>
              <a:ahLst/>
              <a:cxnLst/>
              <a:rect l="l" t="t" r="r" b="b"/>
              <a:pathLst>
                <a:path w="8662" h="8210" extrusionOk="0">
                  <a:moveTo>
                    <a:pt x="8661" y="0"/>
                  </a:moveTo>
                  <a:cubicBezTo>
                    <a:pt x="8661" y="1"/>
                    <a:pt x="8660" y="1"/>
                    <a:pt x="8660" y="2"/>
                  </a:cubicBezTo>
                  <a:lnTo>
                    <a:pt x="8660" y="2"/>
                  </a:lnTo>
                  <a:cubicBezTo>
                    <a:pt x="8660" y="2"/>
                    <a:pt x="8661" y="2"/>
                    <a:pt x="8661" y="2"/>
                  </a:cubicBezTo>
                  <a:lnTo>
                    <a:pt x="8661" y="0"/>
                  </a:lnTo>
                  <a:close/>
                  <a:moveTo>
                    <a:pt x="8660" y="2"/>
                  </a:moveTo>
                  <a:cubicBezTo>
                    <a:pt x="7880" y="80"/>
                    <a:pt x="7166" y="478"/>
                    <a:pt x="6689" y="1100"/>
                  </a:cubicBezTo>
                  <a:cubicBezTo>
                    <a:pt x="6438" y="1435"/>
                    <a:pt x="6263" y="1819"/>
                    <a:pt x="6077" y="2188"/>
                  </a:cubicBezTo>
                  <a:cubicBezTo>
                    <a:pt x="5783" y="2784"/>
                    <a:pt x="5498" y="3378"/>
                    <a:pt x="5180" y="3962"/>
                  </a:cubicBezTo>
                  <a:cubicBezTo>
                    <a:pt x="4975" y="4348"/>
                    <a:pt x="4750" y="4721"/>
                    <a:pt x="4505" y="5081"/>
                  </a:cubicBezTo>
                  <a:cubicBezTo>
                    <a:pt x="4421" y="5208"/>
                    <a:pt x="4354" y="5284"/>
                    <a:pt x="4219" y="5347"/>
                  </a:cubicBezTo>
                  <a:cubicBezTo>
                    <a:pt x="4139" y="5388"/>
                    <a:pt x="4080" y="5405"/>
                    <a:pt x="4028" y="5405"/>
                  </a:cubicBezTo>
                  <a:cubicBezTo>
                    <a:pt x="3938" y="5405"/>
                    <a:pt x="3867" y="5356"/>
                    <a:pt x="3739" y="5296"/>
                  </a:cubicBezTo>
                  <a:cubicBezTo>
                    <a:pt x="3494" y="5172"/>
                    <a:pt x="3251" y="5046"/>
                    <a:pt x="3013" y="4915"/>
                  </a:cubicBezTo>
                  <a:cubicBezTo>
                    <a:pt x="2703" y="4736"/>
                    <a:pt x="2402" y="4549"/>
                    <a:pt x="2104" y="4350"/>
                  </a:cubicBezTo>
                  <a:cubicBezTo>
                    <a:pt x="1957" y="4251"/>
                    <a:pt x="1814" y="4148"/>
                    <a:pt x="1671" y="4041"/>
                  </a:cubicBezTo>
                  <a:cubicBezTo>
                    <a:pt x="1544" y="3950"/>
                    <a:pt x="1195" y="3716"/>
                    <a:pt x="1155" y="3699"/>
                  </a:cubicBezTo>
                  <a:lnTo>
                    <a:pt x="1155" y="3699"/>
                  </a:lnTo>
                  <a:cubicBezTo>
                    <a:pt x="1306" y="3906"/>
                    <a:pt x="1287" y="4133"/>
                    <a:pt x="1219" y="4367"/>
                  </a:cubicBezTo>
                  <a:cubicBezTo>
                    <a:pt x="1159" y="4573"/>
                    <a:pt x="1044" y="4767"/>
                    <a:pt x="866" y="4890"/>
                  </a:cubicBezTo>
                  <a:cubicBezTo>
                    <a:pt x="816" y="4923"/>
                    <a:pt x="762" y="4949"/>
                    <a:pt x="707" y="4970"/>
                  </a:cubicBezTo>
                  <a:cubicBezTo>
                    <a:pt x="687" y="4974"/>
                    <a:pt x="671" y="4978"/>
                    <a:pt x="651" y="4982"/>
                  </a:cubicBezTo>
                  <a:cubicBezTo>
                    <a:pt x="629" y="4986"/>
                    <a:pt x="607" y="4987"/>
                    <a:pt x="586" y="4987"/>
                  </a:cubicBezTo>
                  <a:cubicBezTo>
                    <a:pt x="496" y="4987"/>
                    <a:pt x="409" y="4958"/>
                    <a:pt x="337" y="4902"/>
                  </a:cubicBezTo>
                  <a:cubicBezTo>
                    <a:pt x="269" y="4854"/>
                    <a:pt x="227" y="4715"/>
                    <a:pt x="155" y="4692"/>
                  </a:cubicBezTo>
                  <a:cubicBezTo>
                    <a:pt x="140" y="4687"/>
                    <a:pt x="127" y="4685"/>
                    <a:pt x="116" y="4685"/>
                  </a:cubicBezTo>
                  <a:cubicBezTo>
                    <a:pt x="0" y="4685"/>
                    <a:pt x="58" y="4921"/>
                    <a:pt x="84" y="4989"/>
                  </a:cubicBezTo>
                  <a:cubicBezTo>
                    <a:pt x="170" y="5236"/>
                    <a:pt x="397" y="5470"/>
                    <a:pt x="564" y="5665"/>
                  </a:cubicBezTo>
                  <a:cubicBezTo>
                    <a:pt x="766" y="5903"/>
                    <a:pt x="992" y="6125"/>
                    <a:pt x="1219" y="6344"/>
                  </a:cubicBezTo>
                  <a:cubicBezTo>
                    <a:pt x="1678" y="6787"/>
                    <a:pt x="2172" y="7193"/>
                    <a:pt x="2695" y="7558"/>
                  </a:cubicBezTo>
                  <a:cubicBezTo>
                    <a:pt x="3057" y="7811"/>
                    <a:pt x="3449" y="8070"/>
                    <a:pt x="3883" y="8184"/>
                  </a:cubicBezTo>
                  <a:cubicBezTo>
                    <a:pt x="3949" y="8202"/>
                    <a:pt x="4018" y="8210"/>
                    <a:pt x="4091" y="8210"/>
                  </a:cubicBezTo>
                  <a:cubicBezTo>
                    <a:pt x="4456" y="8210"/>
                    <a:pt x="4889" y="8008"/>
                    <a:pt x="5181" y="7855"/>
                  </a:cubicBezTo>
                  <a:cubicBezTo>
                    <a:pt x="5574" y="7649"/>
                    <a:pt x="5930" y="7383"/>
                    <a:pt x="6276" y="7101"/>
                  </a:cubicBezTo>
                  <a:cubicBezTo>
                    <a:pt x="6621" y="6820"/>
                    <a:pt x="6954" y="6521"/>
                    <a:pt x="7213" y="6165"/>
                  </a:cubicBezTo>
                  <a:cubicBezTo>
                    <a:pt x="7230" y="6144"/>
                    <a:pt x="7245" y="6121"/>
                    <a:pt x="7256" y="6097"/>
                  </a:cubicBezTo>
                  <a:cubicBezTo>
                    <a:pt x="7389" y="5905"/>
                    <a:pt x="7494" y="5693"/>
                    <a:pt x="7566" y="5470"/>
                  </a:cubicBezTo>
                  <a:cubicBezTo>
                    <a:pt x="7650" y="5196"/>
                    <a:pt x="7645" y="4997"/>
                    <a:pt x="7586" y="4723"/>
                  </a:cubicBezTo>
                  <a:cubicBezTo>
                    <a:pt x="7550" y="4577"/>
                    <a:pt x="7557" y="4454"/>
                    <a:pt x="7570" y="4327"/>
                  </a:cubicBezTo>
                  <a:cubicBezTo>
                    <a:pt x="7574" y="4315"/>
                    <a:pt x="7575" y="4304"/>
                    <a:pt x="7574" y="4291"/>
                  </a:cubicBezTo>
                  <a:cubicBezTo>
                    <a:pt x="7582" y="4220"/>
                    <a:pt x="7586" y="4148"/>
                    <a:pt x="7590" y="4068"/>
                  </a:cubicBezTo>
                  <a:cubicBezTo>
                    <a:pt x="7601" y="3498"/>
                    <a:pt x="7590" y="2926"/>
                    <a:pt x="7694" y="2362"/>
                  </a:cubicBezTo>
                  <a:cubicBezTo>
                    <a:pt x="7696" y="2357"/>
                    <a:pt x="7698" y="2351"/>
                    <a:pt x="7696" y="2346"/>
                  </a:cubicBezTo>
                  <a:cubicBezTo>
                    <a:pt x="7749" y="2089"/>
                    <a:pt x="7816" y="1834"/>
                    <a:pt x="7884" y="1581"/>
                  </a:cubicBezTo>
                  <a:cubicBezTo>
                    <a:pt x="7924" y="1425"/>
                    <a:pt x="7979" y="1274"/>
                    <a:pt x="8014" y="1115"/>
                  </a:cubicBezTo>
                  <a:cubicBezTo>
                    <a:pt x="8063" y="909"/>
                    <a:pt x="8090" y="734"/>
                    <a:pt x="8217" y="556"/>
                  </a:cubicBezTo>
                  <a:cubicBezTo>
                    <a:pt x="8353" y="361"/>
                    <a:pt x="8501" y="176"/>
                    <a:pt x="8660" y="2"/>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68" name="Google Shape;304;p28">
              <a:extLst>
                <a:ext uri="{FF2B5EF4-FFF2-40B4-BE49-F238E27FC236}">
                  <a16:creationId xmlns:a16="http://schemas.microsoft.com/office/drawing/2014/main" id="{0BA1EB50-F190-B60A-D4F7-CD8EB3FEED98}"/>
                </a:ext>
              </a:extLst>
            </p:cNvPr>
            <p:cNvSpPr/>
            <p:nvPr/>
          </p:nvSpPr>
          <p:spPr>
            <a:xfrm>
              <a:off x="6020449" y="2235520"/>
              <a:ext cx="402729" cy="379873"/>
            </a:xfrm>
            <a:custGeom>
              <a:avLst/>
              <a:gdLst/>
              <a:ahLst/>
              <a:cxnLst/>
              <a:rect l="l" t="t" r="r" b="b"/>
              <a:pathLst>
                <a:path w="7700" h="7263" extrusionOk="0">
                  <a:moveTo>
                    <a:pt x="7117" y="0"/>
                  </a:moveTo>
                  <a:cubicBezTo>
                    <a:pt x="6963" y="174"/>
                    <a:pt x="6891" y="409"/>
                    <a:pt x="6843" y="639"/>
                  </a:cubicBezTo>
                  <a:cubicBezTo>
                    <a:pt x="6657" y="1488"/>
                    <a:pt x="6724" y="2374"/>
                    <a:pt x="6708" y="3246"/>
                  </a:cubicBezTo>
                  <a:cubicBezTo>
                    <a:pt x="6705" y="3274"/>
                    <a:pt x="6704" y="3301"/>
                    <a:pt x="6704" y="3330"/>
                  </a:cubicBezTo>
                  <a:cubicBezTo>
                    <a:pt x="6693" y="3742"/>
                    <a:pt x="6661" y="4163"/>
                    <a:pt x="6522" y="4551"/>
                  </a:cubicBezTo>
                  <a:cubicBezTo>
                    <a:pt x="6387" y="4929"/>
                    <a:pt x="6122" y="5259"/>
                    <a:pt x="5863" y="5561"/>
                  </a:cubicBezTo>
                  <a:cubicBezTo>
                    <a:pt x="5458" y="6031"/>
                    <a:pt x="4962" y="6497"/>
                    <a:pt x="4343" y="6575"/>
                  </a:cubicBezTo>
                  <a:cubicBezTo>
                    <a:pt x="4283" y="6582"/>
                    <a:pt x="4223" y="6586"/>
                    <a:pt x="4163" y="6586"/>
                  </a:cubicBezTo>
                  <a:cubicBezTo>
                    <a:pt x="3793" y="6586"/>
                    <a:pt x="3426" y="6453"/>
                    <a:pt x="3108" y="6258"/>
                  </a:cubicBezTo>
                  <a:cubicBezTo>
                    <a:pt x="2739" y="6027"/>
                    <a:pt x="2425" y="5722"/>
                    <a:pt x="2115" y="5416"/>
                  </a:cubicBezTo>
                  <a:cubicBezTo>
                    <a:pt x="1647" y="4952"/>
                    <a:pt x="1175" y="4487"/>
                    <a:pt x="707" y="4023"/>
                  </a:cubicBezTo>
                  <a:cubicBezTo>
                    <a:pt x="687" y="4027"/>
                    <a:pt x="671" y="4031"/>
                    <a:pt x="651" y="4035"/>
                  </a:cubicBezTo>
                  <a:cubicBezTo>
                    <a:pt x="629" y="4039"/>
                    <a:pt x="607" y="4040"/>
                    <a:pt x="586" y="4040"/>
                  </a:cubicBezTo>
                  <a:cubicBezTo>
                    <a:pt x="496" y="4040"/>
                    <a:pt x="409" y="4011"/>
                    <a:pt x="337" y="3955"/>
                  </a:cubicBezTo>
                  <a:cubicBezTo>
                    <a:pt x="269" y="3907"/>
                    <a:pt x="227" y="3768"/>
                    <a:pt x="155" y="3745"/>
                  </a:cubicBezTo>
                  <a:cubicBezTo>
                    <a:pt x="140" y="3740"/>
                    <a:pt x="127" y="3738"/>
                    <a:pt x="116" y="3738"/>
                  </a:cubicBezTo>
                  <a:cubicBezTo>
                    <a:pt x="0" y="3738"/>
                    <a:pt x="59" y="3973"/>
                    <a:pt x="84" y="4042"/>
                  </a:cubicBezTo>
                  <a:cubicBezTo>
                    <a:pt x="170" y="4289"/>
                    <a:pt x="397" y="4523"/>
                    <a:pt x="564" y="4717"/>
                  </a:cubicBezTo>
                  <a:cubicBezTo>
                    <a:pt x="766" y="4955"/>
                    <a:pt x="992" y="5178"/>
                    <a:pt x="1219" y="5395"/>
                  </a:cubicBezTo>
                  <a:cubicBezTo>
                    <a:pt x="1678" y="5839"/>
                    <a:pt x="2172" y="6245"/>
                    <a:pt x="2695" y="6611"/>
                  </a:cubicBezTo>
                  <a:cubicBezTo>
                    <a:pt x="3057" y="6864"/>
                    <a:pt x="3449" y="7123"/>
                    <a:pt x="3883" y="7237"/>
                  </a:cubicBezTo>
                  <a:cubicBezTo>
                    <a:pt x="3949" y="7255"/>
                    <a:pt x="4018" y="7263"/>
                    <a:pt x="4091" y="7263"/>
                  </a:cubicBezTo>
                  <a:cubicBezTo>
                    <a:pt x="4456" y="7263"/>
                    <a:pt x="4889" y="7061"/>
                    <a:pt x="5181" y="6908"/>
                  </a:cubicBezTo>
                  <a:cubicBezTo>
                    <a:pt x="5574" y="6702"/>
                    <a:pt x="5930" y="6436"/>
                    <a:pt x="6276" y="6154"/>
                  </a:cubicBezTo>
                  <a:cubicBezTo>
                    <a:pt x="6621" y="5873"/>
                    <a:pt x="6954" y="5574"/>
                    <a:pt x="7213" y="5218"/>
                  </a:cubicBezTo>
                  <a:cubicBezTo>
                    <a:pt x="7230" y="5196"/>
                    <a:pt x="7245" y="5174"/>
                    <a:pt x="7256" y="5150"/>
                  </a:cubicBezTo>
                  <a:cubicBezTo>
                    <a:pt x="7384" y="4562"/>
                    <a:pt x="7494" y="3975"/>
                    <a:pt x="7570" y="3380"/>
                  </a:cubicBezTo>
                  <a:cubicBezTo>
                    <a:pt x="7574" y="3368"/>
                    <a:pt x="7575" y="3357"/>
                    <a:pt x="7574" y="3344"/>
                  </a:cubicBezTo>
                  <a:cubicBezTo>
                    <a:pt x="7659" y="2733"/>
                    <a:pt x="7699" y="2115"/>
                    <a:pt x="7698" y="1498"/>
                  </a:cubicBezTo>
                  <a:cubicBezTo>
                    <a:pt x="7698" y="1471"/>
                    <a:pt x="7696" y="1444"/>
                    <a:pt x="7692" y="1417"/>
                  </a:cubicBezTo>
                  <a:cubicBezTo>
                    <a:pt x="7690" y="1143"/>
                    <a:pt x="7669" y="865"/>
                    <a:pt x="7582" y="603"/>
                  </a:cubicBezTo>
                  <a:cubicBezTo>
                    <a:pt x="7511" y="393"/>
                    <a:pt x="7347" y="75"/>
                    <a:pt x="7117" y="0"/>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69" name="Google Shape;305;p28">
              <a:extLst>
                <a:ext uri="{FF2B5EF4-FFF2-40B4-BE49-F238E27FC236}">
                  <a16:creationId xmlns:a16="http://schemas.microsoft.com/office/drawing/2014/main" id="{8DD0DEAF-7E36-A2BE-DB4B-A0B68FACA7CF}"/>
                </a:ext>
              </a:extLst>
            </p:cNvPr>
            <p:cNvSpPr/>
            <p:nvPr/>
          </p:nvSpPr>
          <p:spPr>
            <a:xfrm>
              <a:off x="6412265" y="3599364"/>
              <a:ext cx="256387" cy="205235"/>
            </a:xfrm>
            <a:custGeom>
              <a:avLst/>
              <a:gdLst/>
              <a:ahLst/>
              <a:cxnLst/>
              <a:rect l="l" t="t" r="r" b="b"/>
              <a:pathLst>
                <a:path w="4902" h="3924" extrusionOk="0">
                  <a:moveTo>
                    <a:pt x="3411" y="0"/>
                  </a:moveTo>
                  <a:cubicBezTo>
                    <a:pt x="3001" y="0"/>
                    <a:pt x="2692" y="175"/>
                    <a:pt x="2481" y="529"/>
                  </a:cubicBezTo>
                  <a:cubicBezTo>
                    <a:pt x="2453" y="576"/>
                    <a:pt x="2425" y="624"/>
                    <a:pt x="2401" y="667"/>
                  </a:cubicBezTo>
                  <a:cubicBezTo>
                    <a:pt x="2378" y="702"/>
                    <a:pt x="2357" y="738"/>
                    <a:pt x="2338" y="774"/>
                  </a:cubicBezTo>
                  <a:cubicBezTo>
                    <a:pt x="2314" y="810"/>
                    <a:pt x="2294" y="841"/>
                    <a:pt x="2270" y="877"/>
                  </a:cubicBezTo>
                  <a:cubicBezTo>
                    <a:pt x="1754" y="1621"/>
                    <a:pt x="706" y="1863"/>
                    <a:pt x="230" y="2632"/>
                  </a:cubicBezTo>
                  <a:cubicBezTo>
                    <a:pt x="20" y="2974"/>
                    <a:pt x="0" y="3513"/>
                    <a:pt x="361" y="3772"/>
                  </a:cubicBezTo>
                  <a:cubicBezTo>
                    <a:pt x="464" y="3844"/>
                    <a:pt x="587" y="3880"/>
                    <a:pt x="706" y="3899"/>
                  </a:cubicBezTo>
                  <a:cubicBezTo>
                    <a:pt x="784" y="3915"/>
                    <a:pt x="862" y="3922"/>
                    <a:pt x="941" y="3922"/>
                  </a:cubicBezTo>
                  <a:cubicBezTo>
                    <a:pt x="953" y="3923"/>
                    <a:pt x="966" y="3923"/>
                    <a:pt x="979" y="3923"/>
                  </a:cubicBezTo>
                  <a:cubicBezTo>
                    <a:pt x="1042" y="3923"/>
                    <a:pt x="1105" y="3917"/>
                    <a:pt x="1166" y="3907"/>
                  </a:cubicBezTo>
                  <a:cubicBezTo>
                    <a:pt x="1520" y="3844"/>
                    <a:pt x="1809" y="3597"/>
                    <a:pt x="2056" y="3336"/>
                  </a:cubicBezTo>
                  <a:cubicBezTo>
                    <a:pt x="2270" y="3105"/>
                    <a:pt x="2473" y="2851"/>
                    <a:pt x="2738" y="2685"/>
                  </a:cubicBezTo>
                  <a:cubicBezTo>
                    <a:pt x="3295" y="2339"/>
                    <a:pt x="4049" y="2419"/>
                    <a:pt x="4576" y="2034"/>
                  </a:cubicBezTo>
                  <a:cubicBezTo>
                    <a:pt x="4660" y="1976"/>
                    <a:pt x="4732" y="1900"/>
                    <a:pt x="4783" y="1811"/>
                  </a:cubicBezTo>
                  <a:cubicBezTo>
                    <a:pt x="4817" y="1751"/>
                    <a:pt x="4839" y="1685"/>
                    <a:pt x="4850" y="1616"/>
                  </a:cubicBezTo>
                  <a:cubicBezTo>
                    <a:pt x="4901" y="1377"/>
                    <a:pt x="4875" y="1128"/>
                    <a:pt x="4774" y="905"/>
                  </a:cubicBezTo>
                  <a:cubicBezTo>
                    <a:pt x="4667" y="667"/>
                    <a:pt x="4477" y="532"/>
                    <a:pt x="4311" y="350"/>
                  </a:cubicBezTo>
                  <a:cubicBezTo>
                    <a:pt x="4088" y="104"/>
                    <a:pt x="3750" y="0"/>
                    <a:pt x="3425" y="0"/>
                  </a:cubicBezTo>
                  <a:cubicBezTo>
                    <a:pt x="3421" y="0"/>
                    <a:pt x="3416" y="0"/>
                    <a:pt x="3411"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70" name="Google Shape;306;p28">
              <a:extLst>
                <a:ext uri="{FF2B5EF4-FFF2-40B4-BE49-F238E27FC236}">
                  <a16:creationId xmlns:a16="http://schemas.microsoft.com/office/drawing/2014/main" id="{4887C737-2E6B-022B-E1D1-42F0C6384E80}"/>
                </a:ext>
              </a:extLst>
            </p:cNvPr>
            <p:cNvSpPr/>
            <p:nvPr/>
          </p:nvSpPr>
          <p:spPr>
            <a:xfrm>
              <a:off x="6461431" y="3599416"/>
              <a:ext cx="207223" cy="205183"/>
            </a:xfrm>
            <a:custGeom>
              <a:avLst/>
              <a:gdLst/>
              <a:ahLst/>
              <a:cxnLst/>
              <a:rect l="l" t="t" r="r" b="b"/>
              <a:pathLst>
                <a:path w="3962" h="3923" extrusionOk="0">
                  <a:moveTo>
                    <a:pt x="2470" y="1"/>
                  </a:moveTo>
                  <a:cubicBezTo>
                    <a:pt x="2061" y="1"/>
                    <a:pt x="1752" y="175"/>
                    <a:pt x="1540" y="528"/>
                  </a:cubicBezTo>
                  <a:cubicBezTo>
                    <a:pt x="1512" y="576"/>
                    <a:pt x="1485" y="623"/>
                    <a:pt x="1461" y="667"/>
                  </a:cubicBezTo>
                  <a:cubicBezTo>
                    <a:pt x="1599" y="806"/>
                    <a:pt x="1814" y="889"/>
                    <a:pt x="1984" y="905"/>
                  </a:cubicBezTo>
                  <a:cubicBezTo>
                    <a:pt x="2014" y="907"/>
                    <a:pt x="2044" y="908"/>
                    <a:pt x="2075" y="908"/>
                  </a:cubicBezTo>
                  <a:cubicBezTo>
                    <a:pt x="2146" y="908"/>
                    <a:pt x="2219" y="904"/>
                    <a:pt x="2290" y="904"/>
                  </a:cubicBezTo>
                  <a:cubicBezTo>
                    <a:pt x="2441" y="904"/>
                    <a:pt x="2584" y="921"/>
                    <a:pt x="2684" y="1025"/>
                  </a:cubicBezTo>
                  <a:cubicBezTo>
                    <a:pt x="2842" y="1191"/>
                    <a:pt x="2770" y="1472"/>
                    <a:pt x="2640" y="1660"/>
                  </a:cubicBezTo>
                  <a:cubicBezTo>
                    <a:pt x="2306" y="2136"/>
                    <a:pt x="1708" y="2330"/>
                    <a:pt x="1263" y="2699"/>
                  </a:cubicBezTo>
                  <a:cubicBezTo>
                    <a:pt x="945" y="2962"/>
                    <a:pt x="715" y="3306"/>
                    <a:pt x="418" y="3592"/>
                  </a:cubicBezTo>
                  <a:cubicBezTo>
                    <a:pt x="290" y="3716"/>
                    <a:pt x="151" y="3826"/>
                    <a:pt x="1" y="3921"/>
                  </a:cubicBezTo>
                  <a:cubicBezTo>
                    <a:pt x="13" y="3922"/>
                    <a:pt x="26" y="3922"/>
                    <a:pt x="39" y="3922"/>
                  </a:cubicBezTo>
                  <a:cubicBezTo>
                    <a:pt x="102" y="3922"/>
                    <a:pt x="165" y="3916"/>
                    <a:pt x="226" y="3906"/>
                  </a:cubicBezTo>
                  <a:cubicBezTo>
                    <a:pt x="580" y="3843"/>
                    <a:pt x="869" y="3596"/>
                    <a:pt x="1116" y="3335"/>
                  </a:cubicBezTo>
                  <a:cubicBezTo>
                    <a:pt x="1330" y="3104"/>
                    <a:pt x="1533" y="2850"/>
                    <a:pt x="1798" y="2684"/>
                  </a:cubicBezTo>
                  <a:cubicBezTo>
                    <a:pt x="2355" y="2338"/>
                    <a:pt x="3109" y="2418"/>
                    <a:pt x="3636" y="2033"/>
                  </a:cubicBezTo>
                  <a:cubicBezTo>
                    <a:pt x="3720" y="1975"/>
                    <a:pt x="3792" y="1899"/>
                    <a:pt x="3843" y="1810"/>
                  </a:cubicBezTo>
                  <a:cubicBezTo>
                    <a:pt x="3877" y="1750"/>
                    <a:pt x="3899" y="1684"/>
                    <a:pt x="3910" y="1615"/>
                  </a:cubicBezTo>
                  <a:cubicBezTo>
                    <a:pt x="3961" y="1377"/>
                    <a:pt x="3935" y="1128"/>
                    <a:pt x="3834" y="905"/>
                  </a:cubicBezTo>
                  <a:cubicBezTo>
                    <a:pt x="3727" y="667"/>
                    <a:pt x="3537" y="532"/>
                    <a:pt x="3369" y="349"/>
                  </a:cubicBezTo>
                  <a:cubicBezTo>
                    <a:pt x="3148" y="104"/>
                    <a:pt x="2810" y="1"/>
                    <a:pt x="2484" y="1"/>
                  </a:cubicBezTo>
                  <a:cubicBezTo>
                    <a:pt x="2479" y="1"/>
                    <a:pt x="2474" y="1"/>
                    <a:pt x="2470"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71" name="Google Shape;307;p28">
              <a:extLst>
                <a:ext uri="{FF2B5EF4-FFF2-40B4-BE49-F238E27FC236}">
                  <a16:creationId xmlns:a16="http://schemas.microsoft.com/office/drawing/2014/main" id="{D2C72EC8-E1A8-FEA5-47BE-516A0FE25CAB}"/>
                </a:ext>
              </a:extLst>
            </p:cNvPr>
            <p:cNvSpPr/>
            <p:nvPr/>
          </p:nvSpPr>
          <p:spPr>
            <a:xfrm>
              <a:off x="6522052" y="3638279"/>
              <a:ext cx="238813" cy="223436"/>
            </a:xfrm>
            <a:custGeom>
              <a:avLst/>
              <a:gdLst/>
              <a:ahLst/>
              <a:cxnLst/>
              <a:rect l="l" t="t" r="r" b="b"/>
              <a:pathLst>
                <a:path w="4566" h="4272" extrusionOk="0">
                  <a:moveTo>
                    <a:pt x="3237" y="0"/>
                  </a:moveTo>
                  <a:cubicBezTo>
                    <a:pt x="2643" y="0"/>
                    <a:pt x="2400" y="560"/>
                    <a:pt x="2108" y="1024"/>
                  </a:cubicBezTo>
                  <a:cubicBezTo>
                    <a:pt x="2057" y="1105"/>
                    <a:pt x="2001" y="1185"/>
                    <a:pt x="1942" y="1262"/>
                  </a:cubicBezTo>
                  <a:cubicBezTo>
                    <a:pt x="1790" y="1456"/>
                    <a:pt x="1620" y="1635"/>
                    <a:pt x="1449" y="1814"/>
                  </a:cubicBezTo>
                  <a:cubicBezTo>
                    <a:pt x="1033" y="2245"/>
                    <a:pt x="588" y="2663"/>
                    <a:pt x="283" y="3174"/>
                  </a:cubicBezTo>
                  <a:cubicBezTo>
                    <a:pt x="171" y="3366"/>
                    <a:pt x="1" y="3766"/>
                    <a:pt x="191" y="3953"/>
                  </a:cubicBezTo>
                  <a:cubicBezTo>
                    <a:pt x="426" y="4179"/>
                    <a:pt x="761" y="4272"/>
                    <a:pt x="1083" y="4272"/>
                  </a:cubicBezTo>
                  <a:cubicBezTo>
                    <a:pt x="1110" y="4272"/>
                    <a:pt x="1137" y="4271"/>
                    <a:pt x="1164" y="4270"/>
                  </a:cubicBezTo>
                  <a:cubicBezTo>
                    <a:pt x="1277" y="4266"/>
                    <a:pt x="1390" y="4255"/>
                    <a:pt x="1501" y="4234"/>
                  </a:cubicBezTo>
                  <a:cubicBezTo>
                    <a:pt x="2382" y="4092"/>
                    <a:pt x="3192" y="3520"/>
                    <a:pt x="3613" y="2731"/>
                  </a:cubicBezTo>
                  <a:cubicBezTo>
                    <a:pt x="3708" y="2552"/>
                    <a:pt x="3788" y="2358"/>
                    <a:pt x="3934" y="2223"/>
                  </a:cubicBezTo>
                  <a:cubicBezTo>
                    <a:pt x="4033" y="2127"/>
                    <a:pt x="4157" y="2063"/>
                    <a:pt x="4264" y="1981"/>
                  </a:cubicBezTo>
                  <a:cubicBezTo>
                    <a:pt x="4534" y="1778"/>
                    <a:pt x="4566" y="1420"/>
                    <a:pt x="4509" y="1106"/>
                  </a:cubicBezTo>
                  <a:cubicBezTo>
                    <a:pt x="4457" y="845"/>
                    <a:pt x="4330" y="360"/>
                    <a:pt x="4037" y="274"/>
                  </a:cubicBezTo>
                  <a:cubicBezTo>
                    <a:pt x="4029" y="269"/>
                    <a:pt x="4020" y="267"/>
                    <a:pt x="4012" y="265"/>
                  </a:cubicBezTo>
                  <a:cubicBezTo>
                    <a:pt x="3949" y="249"/>
                    <a:pt x="3909" y="221"/>
                    <a:pt x="3850" y="186"/>
                  </a:cubicBezTo>
                  <a:cubicBezTo>
                    <a:pt x="3723" y="103"/>
                    <a:pt x="3581" y="46"/>
                    <a:pt x="3433" y="19"/>
                  </a:cubicBezTo>
                  <a:cubicBezTo>
                    <a:pt x="3363" y="6"/>
                    <a:pt x="3298" y="0"/>
                    <a:pt x="3237"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72" name="Google Shape;308;p28">
              <a:extLst>
                <a:ext uri="{FF2B5EF4-FFF2-40B4-BE49-F238E27FC236}">
                  <a16:creationId xmlns:a16="http://schemas.microsoft.com/office/drawing/2014/main" id="{E029C54F-2DE2-5855-2FA5-B0ACDC387639}"/>
                </a:ext>
              </a:extLst>
            </p:cNvPr>
            <p:cNvSpPr/>
            <p:nvPr/>
          </p:nvSpPr>
          <p:spPr>
            <a:xfrm>
              <a:off x="6600562" y="3638279"/>
              <a:ext cx="160307" cy="221501"/>
            </a:xfrm>
            <a:custGeom>
              <a:avLst/>
              <a:gdLst/>
              <a:ahLst/>
              <a:cxnLst/>
              <a:rect l="l" t="t" r="r" b="b"/>
              <a:pathLst>
                <a:path w="3065" h="4235" extrusionOk="0">
                  <a:moveTo>
                    <a:pt x="1736" y="0"/>
                  </a:moveTo>
                  <a:cubicBezTo>
                    <a:pt x="1142" y="0"/>
                    <a:pt x="899" y="560"/>
                    <a:pt x="607" y="1024"/>
                  </a:cubicBezTo>
                  <a:cubicBezTo>
                    <a:pt x="642" y="1057"/>
                    <a:pt x="680" y="1084"/>
                    <a:pt x="723" y="1106"/>
                  </a:cubicBezTo>
                  <a:cubicBezTo>
                    <a:pt x="884" y="1184"/>
                    <a:pt x="1051" y="1247"/>
                    <a:pt x="1223" y="1298"/>
                  </a:cubicBezTo>
                  <a:cubicBezTo>
                    <a:pt x="1408" y="1349"/>
                    <a:pt x="1806" y="1353"/>
                    <a:pt x="1870" y="1587"/>
                  </a:cubicBezTo>
                  <a:cubicBezTo>
                    <a:pt x="1905" y="1726"/>
                    <a:pt x="1806" y="1952"/>
                    <a:pt x="1754" y="2080"/>
                  </a:cubicBezTo>
                  <a:cubicBezTo>
                    <a:pt x="1691" y="2246"/>
                    <a:pt x="1604" y="2401"/>
                    <a:pt x="1508" y="2556"/>
                  </a:cubicBezTo>
                  <a:cubicBezTo>
                    <a:pt x="1111" y="3202"/>
                    <a:pt x="600" y="3770"/>
                    <a:pt x="0" y="4234"/>
                  </a:cubicBezTo>
                  <a:cubicBezTo>
                    <a:pt x="881" y="4092"/>
                    <a:pt x="1691" y="3520"/>
                    <a:pt x="2112" y="2731"/>
                  </a:cubicBezTo>
                  <a:cubicBezTo>
                    <a:pt x="2207" y="2552"/>
                    <a:pt x="2287" y="2358"/>
                    <a:pt x="2433" y="2223"/>
                  </a:cubicBezTo>
                  <a:cubicBezTo>
                    <a:pt x="2532" y="2127"/>
                    <a:pt x="2656" y="2063"/>
                    <a:pt x="2763" y="1981"/>
                  </a:cubicBezTo>
                  <a:cubicBezTo>
                    <a:pt x="3033" y="1778"/>
                    <a:pt x="3065" y="1420"/>
                    <a:pt x="3008" y="1106"/>
                  </a:cubicBezTo>
                  <a:cubicBezTo>
                    <a:pt x="2956" y="845"/>
                    <a:pt x="2829" y="360"/>
                    <a:pt x="2536" y="274"/>
                  </a:cubicBezTo>
                  <a:cubicBezTo>
                    <a:pt x="2528" y="269"/>
                    <a:pt x="2519" y="267"/>
                    <a:pt x="2511" y="265"/>
                  </a:cubicBezTo>
                  <a:cubicBezTo>
                    <a:pt x="2448" y="249"/>
                    <a:pt x="2408" y="221"/>
                    <a:pt x="2349" y="186"/>
                  </a:cubicBezTo>
                  <a:cubicBezTo>
                    <a:pt x="2222" y="103"/>
                    <a:pt x="2080" y="46"/>
                    <a:pt x="1932" y="19"/>
                  </a:cubicBezTo>
                  <a:cubicBezTo>
                    <a:pt x="1862" y="6"/>
                    <a:pt x="1797" y="0"/>
                    <a:pt x="1736"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73" name="Google Shape;309;p28">
              <a:extLst>
                <a:ext uri="{FF2B5EF4-FFF2-40B4-BE49-F238E27FC236}">
                  <a16:creationId xmlns:a16="http://schemas.microsoft.com/office/drawing/2014/main" id="{BF10C440-64FB-B1D7-8D05-EFE685923514}"/>
                </a:ext>
              </a:extLst>
            </p:cNvPr>
            <p:cNvSpPr/>
            <p:nvPr/>
          </p:nvSpPr>
          <p:spPr>
            <a:xfrm>
              <a:off x="6439620" y="2846177"/>
              <a:ext cx="208948" cy="792331"/>
            </a:xfrm>
            <a:custGeom>
              <a:avLst/>
              <a:gdLst/>
              <a:ahLst/>
              <a:cxnLst/>
              <a:rect l="l" t="t" r="r" b="b"/>
              <a:pathLst>
                <a:path w="3995" h="15149" extrusionOk="0">
                  <a:moveTo>
                    <a:pt x="145" y="1"/>
                  </a:moveTo>
                  <a:cubicBezTo>
                    <a:pt x="138" y="1"/>
                    <a:pt x="130" y="2"/>
                    <a:pt x="123" y="6"/>
                  </a:cubicBezTo>
                  <a:cubicBezTo>
                    <a:pt x="104" y="14"/>
                    <a:pt x="95" y="42"/>
                    <a:pt x="91" y="65"/>
                  </a:cubicBezTo>
                  <a:cubicBezTo>
                    <a:pt x="0" y="844"/>
                    <a:pt x="5" y="1622"/>
                    <a:pt x="64" y="2400"/>
                  </a:cubicBezTo>
                  <a:cubicBezTo>
                    <a:pt x="127" y="3210"/>
                    <a:pt x="254" y="4023"/>
                    <a:pt x="405" y="4828"/>
                  </a:cubicBezTo>
                  <a:cubicBezTo>
                    <a:pt x="437" y="4999"/>
                    <a:pt x="818" y="7410"/>
                    <a:pt x="894" y="7897"/>
                  </a:cubicBezTo>
                  <a:cubicBezTo>
                    <a:pt x="981" y="8446"/>
                    <a:pt x="1069" y="8997"/>
                    <a:pt x="1151" y="9549"/>
                  </a:cubicBezTo>
                  <a:cubicBezTo>
                    <a:pt x="1239" y="10101"/>
                    <a:pt x="1326" y="10649"/>
                    <a:pt x="1410" y="11201"/>
                  </a:cubicBezTo>
                  <a:cubicBezTo>
                    <a:pt x="1484" y="11690"/>
                    <a:pt x="1560" y="12177"/>
                    <a:pt x="1636" y="12666"/>
                  </a:cubicBezTo>
                  <a:cubicBezTo>
                    <a:pt x="1691" y="13028"/>
                    <a:pt x="1747" y="13388"/>
                    <a:pt x="1798" y="13751"/>
                  </a:cubicBezTo>
                  <a:cubicBezTo>
                    <a:pt x="1815" y="13854"/>
                    <a:pt x="1830" y="13953"/>
                    <a:pt x="1842" y="14056"/>
                  </a:cubicBezTo>
                  <a:cubicBezTo>
                    <a:pt x="1878" y="14294"/>
                    <a:pt x="1878" y="14537"/>
                    <a:pt x="1922" y="14779"/>
                  </a:cubicBezTo>
                  <a:cubicBezTo>
                    <a:pt x="1924" y="14817"/>
                    <a:pt x="1936" y="14856"/>
                    <a:pt x="1958" y="14889"/>
                  </a:cubicBezTo>
                  <a:cubicBezTo>
                    <a:pt x="1979" y="14923"/>
                    <a:pt x="2009" y="14951"/>
                    <a:pt x="2045" y="14969"/>
                  </a:cubicBezTo>
                  <a:cubicBezTo>
                    <a:pt x="2234" y="15093"/>
                    <a:pt x="2460" y="15148"/>
                    <a:pt x="2689" y="15148"/>
                  </a:cubicBezTo>
                  <a:cubicBezTo>
                    <a:pt x="2810" y="15148"/>
                    <a:pt x="2932" y="15133"/>
                    <a:pt x="3050" y="15104"/>
                  </a:cubicBezTo>
                  <a:cubicBezTo>
                    <a:pt x="3117" y="15087"/>
                    <a:pt x="3183" y="15065"/>
                    <a:pt x="3248" y="15040"/>
                  </a:cubicBezTo>
                  <a:cubicBezTo>
                    <a:pt x="3505" y="14941"/>
                    <a:pt x="3743" y="14786"/>
                    <a:pt x="3962" y="14615"/>
                  </a:cubicBezTo>
                  <a:cubicBezTo>
                    <a:pt x="3975" y="14608"/>
                    <a:pt x="3984" y="14597"/>
                    <a:pt x="3990" y="14583"/>
                  </a:cubicBezTo>
                  <a:cubicBezTo>
                    <a:pt x="3993" y="14571"/>
                    <a:pt x="3994" y="14557"/>
                    <a:pt x="3994" y="14543"/>
                  </a:cubicBezTo>
                  <a:cubicBezTo>
                    <a:pt x="3958" y="14155"/>
                    <a:pt x="3851" y="13778"/>
                    <a:pt x="3799" y="13391"/>
                  </a:cubicBezTo>
                  <a:cubicBezTo>
                    <a:pt x="3771" y="13216"/>
                    <a:pt x="3748" y="13061"/>
                    <a:pt x="3759" y="12890"/>
                  </a:cubicBezTo>
                  <a:cubicBezTo>
                    <a:pt x="3771" y="12681"/>
                    <a:pt x="3788" y="12474"/>
                    <a:pt x="3807" y="12264"/>
                  </a:cubicBezTo>
                  <a:cubicBezTo>
                    <a:pt x="3843" y="11855"/>
                    <a:pt x="3891" y="11442"/>
                    <a:pt x="3859" y="11033"/>
                  </a:cubicBezTo>
                  <a:cubicBezTo>
                    <a:pt x="3847" y="10839"/>
                    <a:pt x="3779" y="10648"/>
                    <a:pt x="3767" y="10458"/>
                  </a:cubicBezTo>
                  <a:cubicBezTo>
                    <a:pt x="3760" y="10287"/>
                    <a:pt x="3724" y="10148"/>
                    <a:pt x="3664" y="9985"/>
                  </a:cubicBezTo>
                  <a:cubicBezTo>
                    <a:pt x="3565" y="9720"/>
                    <a:pt x="3465" y="9454"/>
                    <a:pt x="3339" y="9199"/>
                  </a:cubicBezTo>
                  <a:cubicBezTo>
                    <a:pt x="3284" y="9084"/>
                    <a:pt x="3219" y="8974"/>
                    <a:pt x="3152" y="8862"/>
                  </a:cubicBezTo>
                  <a:cubicBezTo>
                    <a:pt x="3187" y="8840"/>
                    <a:pt x="3218" y="8810"/>
                    <a:pt x="3240" y="8774"/>
                  </a:cubicBezTo>
                  <a:cubicBezTo>
                    <a:pt x="3319" y="8632"/>
                    <a:pt x="3282" y="8207"/>
                    <a:pt x="3275" y="8048"/>
                  </a:cubicBezTo>
                  <a:cubicBezTo>
                    <a:pt x="3263" y="7783"/>
                    <a:pt x="3236" y="7513"/>
                    <a:pt x="3212" y="7246"/>
                  </a:cubicBezTo>
                  <a:cubicBezTo>
                    <a:pt x="3168" y="6698"/>
                    <a:pt x="3116" y="6151"/>
                    <a:pt x="3052" y="5604"/>
                  </a:cubicBezTo>
                  <a:cubicBezTo>
                    <a:pt x="2930" y="4512"/>
                    <a:pt x="2759" y="3427"/>
                    <a:pt x="2493" y="2360"/>
                  </a:cubicBezTo>
                  <a:cubicBezTo>
                    <a:pt x="2374" y="1892"/>
                    <a:pt x="2239" y="1424"/>
                    <a:pt x="1990" y="1015"/>
                  </a:cubicBezTo>
                  <a:cubicBezTo>
                    <a:pt x="1739" y="602"/>
                    <a:pt x="1358" y="248"/>
                    <a:pt x="894" y="122"/>
                  </a:cubicBezTo>
                  <a:cubicBezTo>
                    <a:pt x="631" y="50"/>
                    <a:pt x="433" y="126"/>
                    <a:pt x="186" y="14"/>
                  </a:cubicBezTo>
                  <a:cubicBezTo>
                    <a:pt x="174" y="6"/>
                    <a:pt x="159" y="1"/>
                    <a:pt x="145" y="1"/>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74" name="Google Shape;310;p28">
              <a:extLst>
                <a:ext uri="{FF2B5EF4-FFF2-40B4-BE49-F238E27FC236}">
                  <a16:creationId xmlns:a16="http://schemas.microsoft.com/office/drawing/2014/main" id="{D3FF197A-2977-F084-CB2A-B6A3AD4B94DF}"/>
                </a:ext>
              </a:extLst>
            </p:cNvPr>
            <p:cNvSpPr/>
            <p:nvPr/>
          </p:nvSpPr>
          <p:spPr>
            <a:xfrm>
              <a:off x="6439620" y="2846229"/>
              <a:ext cx="208948" cy="786630"/>
            </a:xfrm>
            <a:custGeom>
              <a:avLst/>
              <a:gdLst/>
              <a:ahLst/>
              <a:cxnLst/>
              <a:rect l="l" t="t" r="r" b="b"/>
              <a:pathLst>
                <a:path w="3995" h="15040" extrusionOk="0">
                  <a:moveTo>
                    <a:pt x="146" y="1"/>
                  </a:moveTo>
                  <a:cubicBezTo>
                    <a:pt x="138" y="1"/>
                    <a:pt x="131" y="3"/>
                    <a:pt x="124" y="6"/>
                  </a:cubicBezTo>
                  <a:cubicBezTo>
                    <a:pt x="104" y="15"/>
                    <a:pt x="95" y="42"/>
                    <a:pt x="93" y="67"/>
                  </a:cubicBezTo>
                  <a:cubicBezTo>
                    <a:pt x="0" y="845"/>
                    <a:pt x="5" y="1623"/>
                    <a:pt x="64" y="2400"/>
                  </a:cubicBezTo>
                  <a:cubicBezTo>
                    <a:pt x="433" y="2698"/>
                    <a:pt x="957" y="2734"/>
                    <a:pt x="1347" y="3096"/>
                  </a:cubicBezTo>
                  <a:cubicBezTo>
                    <a:pt x="1600" y="3334"/>
                    <a:pt x="1699" y="3688"/>
                    <a:pt x="1775" y="4025"/>
                  </a:cubicBezTo>
                  <a:cubicBezTo>
                    <a:pt x="2605" y="7636"/>
                    <a:pt x="2612" y="11391"/>
                    <a:pt x="3248" y="15039"/>
                  </a:cubicBezTo>
                  <a:cubicBezTo>
                    <a:pt x="3505" y="14940"/>
                    <a:pt x="3743" y="14785"/>
                    <a:pt x="3962" y="14614"/>
                  </a:cubicBezTo>
                  <a:cubicBezTo>
                    <a:pt x="3975" y="14607"/>
                    <a:pt x="3984" y="14596"/>
                    <a:pt x="3990" y="14582"/>
                  </a:cubicBezTo>
                  <a:cubicBezTo>
                    <a:pt x="3993" y="14570"/>
                    <a:pt x="3994" y="14556"/>
                    <a:pt x="3994" y="14542"/>
                  </a:cubicBezTo>
                  <a:cubicBezTo>
                    <a:pt x="3958" y="14154"/>
                    <a:pt x="3851" y="13777"/>
                    <a:pt x="3800" y="13392"/>
                  </a:cubicBezTo>
                  <a:cubicBezTo>
                    <a:pt x="3771" y="13217"/>
                    <a:pt x="3748" y="13063"/>
                    <a:pt x="3760" y="12892"/>
                  </a:cubicBezTo>
                  <a:cubicBezTo>
                    <a:pt x="3771" y="12681"/>
                    <a:pt x="3788" y="12475"/>
                    <a:pt x="3807" y="12264"/>
                  </a:cubicBezTo>
                  <a:cubicBezTo>
                    <a:pt x="3843" y="11855"/>
                    <a:pt x="3891" y="11442"/>
                    <a:pt x="3859" y="11033"/>
                  </a:cubicBezTo>
                  <a:cubicBezTo>
                    <a:pt x="3847" y="10839"/>
                    <a:pt x="3779" y="10649"/>
                    <a:pt x="3768" y="10458"/>
                  </a:cubicBezTo>
                  <a:cubicBezTo>
                    <a:pt x="3760" y="10287"/>
                    <a:pt x="3724" y="10148"/>
                    <a:pt x="3665" y="9986"/>
                  </a:cubicBezTo>
                  <a:cubicBezTo>
                    <a:pt x="3565" y="9720"/>
                    <a:pt x="3465" y="9454"/>
                    <a:pt x="3339" y="9200"/>
                  </a:cubicBezTo>
                  <a:cubicBezTo>
                    <a:pt x="3284" y="9084"/>
                    <a:pt x="3220" y="8974"/>
                    <a:pt x="3153" y="8862"/>
                  </a:cubicBezTo>
                  <a:cubicBezTo>
                    <a:pt x="3187" y="8840"/>
                    <a:pt x="3218" y="8810"/>
                    <a:pt x="3240" y="8776"/>
                  </a:cubicBezTo>
                  <a:cubicBezTo>
                    <a:pt x="3319" y="8633"/>
                    <a:pt x="3284" y="8207"/>
                    <a:pt x="3275" y="8049"/>
                  </a:cubicBezTo>
                  <a:cubicBezTo>
                    <a:pt x="3263" y="7783"/>
                    <a:pt x="3236" y="7513"/>
                    <a:pt x="3212" y="7248"/>
                  </a:cubicBezTo>
                  <a:cubicBezTo>
                    <a:pt x="3168" y="6700"/>
                    <a:pt x="3117" y="6152"/>
                    <a:pt x="3052" y="5604"/>
                  </a:cubicBezTo>
                  <a:cubicBezTo>
                    <a:pt x="2930" y="4512"/>
                    <a:pt x="2759" y="3427"/>
                    <a:pt x="2493" y="2361"/>
                  </a:cubicBezTo>
                  <a:cubicBezTo>
                    <a:pt x="2374" y="1892"/>
                    <a:pt x="2239" y="1424"/>
                    <a:pt x="1990" y="1016"/>
                  </a:cubicBezTo>
                  <a:cubicBezTo>
                    <a:pt x="1739" y="603"/>
                    <a:pt x="1358" y="249"/>
                    <a:pt x="894" y="122"/>
                  </a:cubicBezTo>
                  <a:cubicBezTo>
                    <a:pt x="632" y="51"/>
                    <a:pt x="433" y="126"/>
                    <a:pt x="188" y="15"/>
                  </a:cubicBezTo>
                  <a:cubicBezTo>
                    <a:pt x="174" y="7"/>
                    <a:pt x="160" y="1"/>
                    <a:pt x="146"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75" name="Google Shape;311;p28">
              <a:extLst>
                <a:ext uri="{FF2B5EF4-FFF2-40B4-BE49-F238E27FC236}">
                  <a16:creationId xmlns:a16="http://schemas.microsoft.com/office/drawing/2014/main" id="{E0A74561-A42F-0A56-F0CF-3D697317D6E5}"/>
                </a:ext>
              </a:extLst>
            </p:cNvPr>
            <p:cNvSpPr/>
            <p:nvPr/>
          </p:nvSpPr>
          <p:spPr>
            <a:xfrm>
              <a:off x="6543811" y="2857998"/>
              <a:ext cx="261931" cy="844005"/>
            </a:xfrm>
            <a:custGeom>
              <a:avLst/>
              <a:gdLst/>
              <a:ahLst/>
              <a:cxnLst/>
              <a:rect l="l" t="t" r="r" b="b"/>
              <a:pathLst>
                <a:path w="5008" h="16137" extrusionOk="0">
                  <a:moveTo>
                    <a:pt x="0" y="0"/>
                  </a:moveTo>
                  <a:cubicBezTo>
                    <a:pt x="49" y="477"/>
                    <a:pt x="188" y="1695"/>
                    <a:pt x="358" y="3187"/>
                  </a:cubicBezTo>
                  <a:cubicBezTo>
                    <a:pt x="744" y="6526"/>
                    <a:pt x="1299" y="11237"/>
                    <a:pt x="1359" y="12039"/>
                  </a:cubicBezTo>
                  <a:cubicBezTo>
                    <a:pt x="1442" y="13139"/>
                    <a:pt x="1608" y="14227"/>
                    <a:pt x="1692" y="15325"/>
                  </a:cubicBezTo>
                  <a:cubicBezTo>
                    <a:pt x="1701" y="15422"/>
                    <a:pt x="1684" y="15567"/>
                    <a:pt x="1724" y="15656"/>
                  </a:cubicBezTo>
                  <a:cubicBezTo>
                    <a:pt x="1768" y="15755"/>
                    <a:pt x="1911" y="15850"/>
                    <a:pt x="1998" y="15905"/>
                  </a:cubicBezTo>
                  <a:cubicBezTo>
                    <a:pt x="2276" y="16085"/>
                    <a:pt x="2618" y="16136"/>
                    <a:pt x="2947" y="16136"/>
                  </a:cubicBezTo>
                  <a:cubicBezTo>
                    <a:pt x="2960" y="16136"/>
                    <a:pt x="2973" y="16136"/>
                    <a:pt x="2986" y="16136"/>
                  </a:cubicBezTo>
                  <a:cubicBezTo>
                    <a:pt x="3157" y="16132"/>
                    <a:pt x="3332" y="16119"/>
                    <a:pt x="3490" y="16052"/>
                  </a:cubicBezTo>
                  <a:cubicBezTo>
                    <a:pt x="3562" y="16023"/>
                    <a:pt x="3629" y="15986"/>
                    <a:pt x="3693" y="15941"/>
                  </a:cubicBezTo>
                  <a:cubicBezTo>
                    <a:pt x="3741" y="15909"/>
                    <a:pt x="3788" y="15877"/>
                    <a:pt x="3836" y="15841"/>
                  </a:cubicBezTo>
                  <a:cubicBezTo>
                    <a:pt x="4050" y="15683"/>
                    <a:pt x="4050" y="15512"/>
                    <a:pt x="4074" y="15262"/>
                  </a:cubicBezTo>
                  <a:cubicBezTo>
                    <a:pt x="4110" y="14680"/>
                    <a:pt x="4173" y="14108"/>
                    <a:pt x="4217" y="13525"/>
                  </a:cubicBezTo>
                  <a:cubicBezTo>
                    <a:pt x="4289" y="12520"/>
                    <a:pt x="4801" y="3998"/>
                    <a:pt x="4864" y="2498"/>
                  </a:cubicBezTo>
                  <a:cubicBezTo>
                    <a:pt x="4875" y="2224"/>
                    <a:pt x="5007" y="675"/>
                    <a:pt x="4773" y="481"/>
                  </a:cubicBezTo>
                  <a:cubicBezTo>
                    <a:pt x="4765" y="473"/>
                    <a:pt x="4755" y="467"/>
                    <a:pt x="4744" y="464"/>
                  </a:cubicBezTo>
                  <a:cubicBezTo>
                    <a:pt x="4738" y="462"/>
                    <a:pt x="4730" y="461"/>
                    <a:pt x="4721" y="461"/>
                  </a:cubicBezTo>
                  <a:cubicBezTo>
                    <a:pt x="4567" y="461"/>
                    <a:pt x="4074" y="764"/>
                    <a:pt x="3939" y="802"/>
                  </a:cubicBezTo>
                  <a:cubicBezTo>
                    <a:pt x="3602" y="897"/>
                    <a:pt x="3248" y="945"/>
                    <a:pt x="2900" y="968"/>
                  </a:cubicBezTo>
                  <a:cubicBezTo>
                    <a:pt x="2522" y="989"/>
                    <a:pt x="2111" y="1013"/>
                    <a:pt x="1708" y="1013"/>
                  </a:cubicBezTo>
                  <a:cubicBezTo>
                    <a:pt x="1424" y="1013"/>
                    <a:pt x="1143" y="1001"/>
                    <a:pt x="879" y="968"/>
                  </a:cubicBezTo>
                  <a:cubicBezTo>
                    <a:pt x="481" y="921"/>
                    <a:pt x="80" y="420"/>
                    <a:pt x="0" y="0"/>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76" name="Google Shape;312;p28">
              <a:extLst>
                <a:ext uri="{FF2B5EF4-FFF2-40B4-BE49-F238E27FC236}">
                  <a16:creationId xmlns:a16="http://schemas.microsoft.com/office/drawing/2014/main" id="{EC0B5311-2B69-A720-B3B1-94C8BBA14433}"/>
                </a:ext>
              </a:extLst>
            </p:cNvPr>
            <p:cNvSpPr/>
            <p:nvPr/>
          </p:nvSpPr>
          <p:spPr>
            <a:xfrm>
              <a:off x="6543864" y="2857998"/>
              <a:ext cx="261879" cy="833754"/>
            </a:xfrm>
            <a:custGeom>
              <a:avLst/>
              <a:gdLst/>
              <a:ahLst/>
              <a:cxnLst/>
              <a:rect l="l" t="t" r="r" b="b"/>
              <a:pathLst>
                <a:path w="5007" h="15941" extrusionOk="0">
                  <a:moveTo>
                    <a:pt x="1" y="0"/>
                  </a:moveTo>
                  <a:cubicBezTo>
                    <a:pt x="48" y="477"/>
                    <a:pt x="187" y="1695"/>
                    <a:pt x="357" y="3187"/>
                  </a:cubicBezTo>
                  <a:cubicBezTo>
                    <a:pt x="1171" y="3514"/>
                    <a:pt x="2029" y="3708"/>
                    <a:pt x="2905" y="3731"/>
                  </a:cubicBezTo>
                  <a:cubicBezTo>
                    <a:pt x="3223" y="3739"/>
                    <a:pt x="3597" y="3748"/>
                    <a:pt x="3780" y="4009"/>
                  </a:cubicBezTo>
                  <a:cubicBezTo>
                    <a:pt x="3875" y="4140"/>
                    <a:pt x="3898" y="4311"/>
                    <a:pt x="3915" y="4473"/>
                  </a:cubicBezTo>
                  <a:cubicBezTo>
                    <a:pt x="4283" y="8281"/>
                    <a:pt x="3620" y="12123"/>
                    <a:pt x="3692" y="15941"/>
                  </a:cubicBezTo>
                  <a:cubicBezTo>
                    <a:pt x="3740" y="15909"/>
                    <a:pt x="3787" y="15877"/>
                    <a:pt x="3835" y="15841"/>
                  </a:cubicBezTo>
                  <a:cubicBezTo>
                    <a:pt x="4049" y="15683"/>
                    <a:pt x="4049" y="15512"/>
                    <a:pt x="4073" y="15262"/>
                  </a:cubicBezTo>
                  <a:cubicBezTo>
                    <a:pt x="4109" y="14680"/>
                    <a:pt x="4172" y="14108"/>
                    <a:pt x="4216" y="13525"/>
                  </a:cubicBezTo>
                  <a:cubicBezTo>
                    <a:pt x="4288" y="12520"/>
                    <a:pt x="4800" y="3998"/>
                    <a:pt x="4863" y="2498"/>
                  </a:cubicBezTo>
                  <a:cubicBezTo>
                    <a:pt x="4874" y="2224"/>
                    <a:pt x="5006" y="675"/>
                    <a:pt x="4772" y="481"/>
                  </a:cubicBezTo>
                  <a:cubicBezTo>
                    <a:pt x="4764" y="473"/>
                    <a:pt x="4754" y="467"/>
                    <a:pt x="4743" y="464"/>
                  </a:cubicBezTo>
                  <a:cubicBezTo>
                    <a:pt x="4737" y="462"/>
                    <a:pt x="4729" y="461"/>
                    <a:pt x="4720" y="461"/>
                  </a:cubicBezTo>
                  <a:cubicBezTo>
                    <a:pt x="4566" y="461"/>
                    <a:pt x="4073" y="764"/>
                    <a:pt x="3938" y="802"/>
                  </a:cubicBezTo>
                  <a:cubicBezTo>
                    <a:pt x="3601" y="897"/>
                    <a:pt x="3247" y="945"/>
                    <a:pt x="2899" y="968"/>
                  </a:cubicBezTo>
                  <a:cubicBezTo>
                    <a:pt x="2521" y="989"/>
                    <a:pt x="2110" y="1013"/>
                    <a:pt x="1707" y="1013"/>
                  </a:cubicBezTo>
                  <a:cubicBezTo>
                    <a:pt x="1423" y="1013"/>
                    <a:pt x="1142" y="1001"/>
                    <a:pt x="878" y="968"/>
                  </a:cubicBezTo>
                  <a:cubicBezTo>
                    <a:pt x="481" y="921"/>
                    <a:pt x="79" y="420"/>
                    <a:pt x="1"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77" name="Google Shape;313;p28">
              <a:extLst>
                <a:ext uri="{FF2B5EF4-FFF2-40B4-BE49-F238E27FC236}">
                  <a16:creationId xmlns:a16="http://schemas.microsoft.com/office/drawing/2014/main" id="{2514E640-FF05-6743-AB29-C6685BFD8791}"/>
                </a:ext>
              </a:extLst>
            </p:cNvPr>
            <p:cNvSpPr/>
            <p:nvPr/>
          </p:nvSpPr>
          <p:spPr>
            <a:xfrm>
              <a:off x="6381719" y="2146864"/>
              <a:ext cx="502418" cy="864613"/>
            </a:xfrm>
            <a:custGeom>
              <a:avLst/>
              <a:gdLst/>
              <a:ahLst/>
              <a:cxnLst/>
              <a:rect l="l" t="t" r="r" b="b"/>
              <a:pathLst>
                <a:path w="9606" h="16531" extrusionOk="0">
                  <a:moveTo>
                    <a:pt x="4795" y="1"/>
                  </a:moveTo>
                  <a:cubicBezTo>
                    <a:pt x="4786" y="1"/>
                    <a:pt x="4777" y="1"/>
                    <a:pt x="4768" y="2"/>
                  </a:cubicBezTo>
                  <a:cubicBezTo>
                    <a:pt x="4593" y="13"/>
                    <a:pt x="4406" y="93"/>
                    <a:pt x="4248" y="156"/>
                  </a:cubicBezTo>
                  <a:cubicBezTo>
                    <a:pt x="3914" y="284"/>
                    <a:pt x="3588" y="454"/>
                    <a:pt x="3236" y="518"/>
                  </a:cubicBezTo>
                  <a:cubicBezTo>
                    <a:pt x="2969" y="569"/>
                    <a:pt x="2703" y="628"/>
                    <a:pt x="2437" y="692"/>
                  </a:cubicBezTo>
                  <a:cubicBezTo>
                    <a:pt x="1914" y="820"/>
                    <a:pt x="1394" y="963"/>
                    <a:pt x="882" y="1125"/>
                  </a:cubicBezTo>
                  <a:cubicBezTo>
                    <a:pt x="699" y="1180"/>
                    <a:pt x="504" y="1252"/>
                    <a:pt x="365" y="1375"/>
                  </a:cubicBezTo>
                  <a:cubicBezTo>
                    <a:pt x="1" y="1701"/>
                    <a:pt x="24" y="2273"/>
                    <a:pt x="32" y="2717"/>
                  </a:cubicBezTo>
                  <a:cubicBezTo>
                    <a:pt x="43" y="3245"/>
                    <a:pt x="123" y="3766"/>
                    <a:pt x="203" y="4285"/>
                  </a:cubicBezTo>
                  <a:cubicBezTo>
                    <a:pt x="241" y="4531"/>
                    <a:pt x="281" y="4778"/>
                    <a:pt x="317" y="5020"/>
                  </a:cubicBezTo>
                  <a:cubicBezTo>
                    <a:pt x="536" y="6428"/>
                    <a:pt x="817" y="7842"/>
                    <a:pt x="953" y="9259"/>
                  </a:cubicBezTo>
                  <a:cubicBezTo>
                    <a:pt x="1048" y="10243"/>
                    <a:pt x="1124" y="11227"/>
                    <a:pt x="1160" y="12211"/>
                  </a:cubicBezTo>
                  <a:cubicBezTo>
                    <a:pt x="1179" y="12656"/>
                    <a:pt x="1238" y="13145"/>
                    <a:pt x="1143" y="13581"/>
                  </a:cubicBezTo>
                  <a:cubicBezTo>
                    <a:pt x="1056" y="13986"/>
                    <a:pt x="1156" y="14431"/>
                    <a:pt x="1230" y="14835"/>
                  </a:cubicBezTo>
                  <a:cubicBezTo>
                    <a:pt x="1251" y="14947"/>
                    <a:pt x="1274" y="15058"/>
                    <a:pt x="1330" y="15157"/>
                  </a:cubicBezTo>
                  <a:cubicBezTo>
                    <a:pt x="1405" y="15297"/>
                    <a:pt x="1533" y="15396"/>
                    <a:pt x="1664" y="15486"/>
                  </a:cubicBezTo>
                  <a:cubicBezTo>
                    <a:pt x="2159" y="15827"/>
                    <a:pt x="2706" y="16087"/>
                    <a:pt x="3282" y="16257"/>
                  </a:cubicBezTo>
                  <a:cubicBezTo>
                    <a:pt x="3904" y="16442"/>
                    <a:pt x="4558" y="16531"/>
                    <a:pt x="5213" y="16531"/>
                  </a:cubicBezTo>
                  <a:cubicBezTo>
                    <a:pt x="5683" y="16531"/>
                    <a:pt x="6153" y="16485"/>
                    <a:pt x="6613" y="16395"/>
                  </a:cubicBezTo>
                  <a:cubicBezTo>
                    <a:pt x="6907" y="16340"/>
                    <a:pt x="7205" y="16264"/>
                    <a:pt x="7462" y="16114"/>
                  </a:cubicBezTo>
                  <a:cubicBezTo>
                    <a:pt x="7662" y="15999"/>
                    <a:pt x="7835" y="15836"/>
                    <a:pt x="8006" y="15678"/>
                  </a:cubicBezTo>
                  <a:cubicBezTo>
                    <a:pt x="8054" y="15634"/>
                    <a:pt x="8106" y="15586"/>
                    <a:pt x="8130" y="15526"/>
                  </a:cubicBezTo>
                  <a:cubicBezTo>
                    <a:pt x="8149" y="15471"/>
                    <a:pt x="8145" y="15407"/>
                    <a:pt x="8145" y="15352"/>
                  </a:cubicBezTo>
                  <a:cubicBezTo>
                    <a:pt x="8081" y="14049"/>
                    <a:pt x="8003" y="12748"/>
                    <a:pt x="8054" y="11442"/>
                  </a:cubicBezTo>
                  <a:cubicBezTo>
                    <a:pt x="8090" y="10449"/>
                    <a:pt x="8233" y="9482"/>
                    <a:pt x="8439" y="8512"/>
                  </a:cubicBezTo>
                  <a:cubicBezTo>
                    <a:pt x="8499" y="8223"/>
                    <a:pt x="8566" y="7929"/>
                    <a:pt x="8638" y="7640"/>
                  </a:cubicBezTo>
                  <a:cubicBezTo>
                    <a:pt x="8821" y="6904"/>
                    <a:pt x="9026" y="6179"/>
                    <a:pt x="9201" y="5448"/>
                  </a:cubicBezTo>
                  <a:lnTo>
                    <a:pt x="9205" y="5444"/>
                  </a:lnTo>
                  <a:cubicBezTo>
                    <a:pt x="9300" y="5035"/>
                    <a:pt x="9388" y="4622"/>
                    <a:pt x="9459" y="4205"/>
                  </a:cubicBezTo>
                  <a:lnTo>
                    <a:pt x="9459" y="4194"/>
                  </a:lnTo>
                  <a:cubicBezTo>
                    <a:pt x="9523" y="3840"/>
                    <a:pt x="9605" y="3595"/>
                    <a:pt x="9428" y="3261"/>
                  </a:cubicBezTo>
                  <a:cubicBezTo>
                    <a:pt x="9392" y="3196"/>
                    <a:pt x="9353" y="3134"/>
                    <a:pt x="9312" y="3073"/>
                  </a:cubicBezTo>
                  <a:lnTo>
                    <a:pt x="9289" y="3050"/>
                  </a:lnTo>
                  <a:cubicBezTo>
                    <a:pt x="9137" y="2887"/>
                    <a:pt x="7729" y="1669"/>
                    <a:pt x="7392" y="1402"/>
                  </a:cubicBezTo>
                  <a:cubicBezTo>
                    <a:pt x="7169" y="1229"/>
                    <a:pt x="6950" y="1054"/>
                    <a:pt x="6724" y="883"/>
                  </a:cubicBezTo>
                  <a:cubicBezTo>
                    <a:pt x="6705" y="871"/>
                    <a:pt x="6688" y="858"/>
                    <a:pt x="6669" y="847"/>
                  </a:cubicBezTo>
                  <a:cubicBezTo>
                    <a:pt x="6659" y="843"/>
                    <a:pt x="6653" y="838"/>
                    <a:pt x="6644" y="831"/>
                  </a:cubicBezTo>
                  <a:cubicBezTo>
                    <a:pt x="6490" y="740"/>
                    <a:pt x="6336" y="649"/>
                    <a:pt x="6176" y="565"/>
                  </a:cubicBezTo>
                  <a:cubicBezTo>
                    <a:pt x="6098" y="521"/>
                    <a:pt x="6014" y="482"/>
                    <a:pt x="5930" y="443"/>
                  </a:cubicBezTo>
                  <a:cubicBezTo>
                    <a:pt x="5715" y="334"/>
                    <a:pt x="5493" y="236"/>
                    <a:pt x="5268" y="152"/>
                  </a:cubicBezTo>
                  <a:cubicBezTo>
                    <a:pt x="5208" y="133"/>
                    <a:pt x="5145" y="105"/>
                    <a:pt x="5080" y="76"/>
                  </a:cubicBezTo>
                  <a:cubicBezTo>
                    <a:pt x="4986" y="37"/>
                    <a:pt x="4887" y="1"/>
                    <a:pt x="4795" y="1"/>
                  </a:cubicBez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78" name="Google Shape;314;p28">
              <a:extLst>
                <a:ext uri="{FF2B5EF4-FFF2-40B4-BE49-F238E27FC236}">
                  <a16:creationId xmlns:a16="http://schemas.microsoft.com/office/drawing/2014/main" id="{5F2F7C88-05DF-9074-CE31-292AF8E107ED}"/>
                </a:ext>
              </a:extLst>
            </p:cNvPr>
            <p:cNvSpPr/>
            <p:nvPr/>
          </p:nvSpPr>
          <p:spPr>
            <a:xfrm>
              <a:off x="6564524" y="2403156"/>
              <a:ext cx="159052" cy="162190"/>
            </a:xfrm>
            <a:custGeom>
              <a:avLst/>
              <a:gdLst/>
              <a:ahLst/>
              <a:cxnLst/>
              <a:rect l="l" t="t" r="r" b="b"/>
              <a:pathLst>
                <a:path w="3041" h="3101" extrusionOk="0">
                  <a:moveTo>
                    <a:pt x="591" y="0"/>
                  </a:moveTo>
                  <a:cubicBezTo>
                    <a:pt x="570" y="0"/>
                    <a:pt x="562" y="17"/>
                    <a:pt x="539" y="72"/>
                  </a:cubicBezTo>
                  <a:cubicBezTo>
                    <a:pt x="510" y="143"/>
                    <a:pt x="488" y="219"/>
                    <a:pt x="465" y="292"/>
                  </a:cubicBezTo>
                  <a:cubicBezTo>
                    <a:pt x="364" y="599"/>
                    <a:pt x="280" y="913"/>
                    <a:pt x="216" y="1229"/>
                  </a:cubicBezTo>
                  <a:cubicBezTo>
                    <a:pt x="172" y="1443"/>
                    <a:pt x="136" y="1658"/>
                    <a:pt x="108" y="1875"/>
                  </a:cubicBezTo>
                  <a:cubicBezTo>
                    <a:pt x="89" y="2021"/>
                    <a:pt x="1" y="2272"/>
                    <a:pt x="125" y="2384"/>
                  </a:cubicBezTo>
                  <a:cubicBezTo>
                    <a:pt x="261" y="2507"/>
                    <a:pt x="407" y="2621"/>
                    <a:pt x="549" y="2737"/>
                  </a:cubicBezTo>
                  <a:cubicBezTo>
                    <a:pt x="674" y="2840"/>
                    <a:pt x="803" y="2942"/>
                    <a:pt x="952" y="3009"/>
                  </a:cubicBezTo>
                  <a:cubicBezTo>
                    <a:pt x="1094" y="3073"/>
                    <a:pt x="1248" y="3101"/>
                    <a:pt x="1404" y="3101"/>
                  </a:cubicBezTo>
                  <a:cubicBezTo>
                    <a:pt x="1532" y="3101"/>
                    <a:pt x="1662" y="3082"/>
                    <a:pt x="1785" y="3048"/>
                  </a:cubicBezTo>
                  <a:cubicBezTo>
                    <a:pt x="2059" y="2974"/>
                    <a:pt x="2309" y="2832"/>
                    <a:pt x="2548" y="2679"/>
                  </a:cubicBezTo>
                  <a:cubicBezTo>
                    <a:pt x="2695" y="2584"/>
                    <a:pt x="2790" y="2489"/>
                    <a:pt x="2802" y="2311"/>
                  </a:cubicBezTo>
                  <a:cubicBezTo>
                    <a:pt x="2817" y="2102"/>
                    <a:pt x="2837" y="1893"/>
                    <a:pt x="2862" y="1685"/>
                  </a:cubicBezTo>
                  <a:cubicBezTo>
                    <a:pt x="2910" y="1302"/>
                    <a:pt x="2991" y="927"/>
                    <a:pt x="3040" y="545"/>
                  </a:cubicBezTo>
                  <a:cubicBezTo>
                    <a:pt x="2934" y="518"/>
                    <a:pt x="2828" y="490"/>
                    <a:pt x="2722" y="464"/>
                  </a:cubicBezTo>
                  <a:cubicBezTo>
                    <a:pt x="2187" y="328"/>
                    <a:pt x="1647" y="209"/>
                    <a:pt x="1104" y="107"/>
                  </a:cubicBezTo>
                  <a:cubicBezTo>
                    <a:pt x="954" y="79"/>
                    <a:pt x="803" y="55"/>
                    <a:pt x="656" y="17"/>
                  </a:cubicBezTo>
                  <a:cubicBezTo>
                    <a:pt x="624" y="7"/>
                    <a:pt x="604" y="0"/>
                    <a:pt x="591" y="0"/>
                  </a:cubicBez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79" name="Google Shape;315;p28">
              <a:extLst>
                <a:ext uri="{FF2B5EF4-FFF2-40B4-BE49-F238E27FC236}">
                  <a16:creationId xmlns:a16="http://schemas.microsoft.com/office/drawing/2014/main" id="{9E998FC1-9357-14C7-01E1-2DA9EF198271}"/>
                </a:ext>
              </a:extLst>
            </p:cNvPr>
            <p:cNvSpPr/>
            <p:nvPr/>
          </p:nvSpPr>
          <p:spPr>
            <a:xfrm>
              <a:off x="6548989" y="2163339"/>
              <a:ext cx="340175" cy="868169"/>
            </a:xfrm>
            <a:custGeom>
              <a:avLst/>
              <a:gdLst/>
              <a:ahLst/>
              <a:cxnLst/>
              <a:rect l="l" t="t" r="r" b="b"/>
              <a:pathLst>
                <a:path w="6504" h="16599" extrusionOk="0">
                  <a:moveTo>
                    <a:pt x="2728" y="1"/>
                  </a:moveTo>
                  <a:lnTo>
                    <a:pt x="2728" y="1"/>
                  </a:lnTo>
                  <a:cubicBezTo>
                    <a:pt x="2732" y="44"/>
                    <a:pt x="2732" y="83"/>
                    <a:pt x="2732" y="128"/>
                  </a:cubicBezTo>
                  <a:cubicBezTo>
                    <a:pt x="2732" y="385"/>
                    <a:pt x="2677" y="631"/>
                    <a:pt x="2601" y="878"/>
                  </a:cubicBezTo>
                  <a:cubicBezTo>
                    <a:pt x="2434" y="1401"/>
                    <a:pt x="2156" y="1881"/>
                    <a:pt x="1914" y="2370"/>
                  </a:cubicBezTo>
                  <a:cubicBezTo>
                    <a:pt x="1092" y="4025"/>
                    <a:pt x="704" y="5836"/>
                    <a:pt x="485" y="7677"/>
                  </a:cubicBezTo>
                  <a:cubicBezTo>
                    <a:pt x="478" y="7736"/>
                    <a:pt x="470" y="7793"/>
                    <a:pt x="466" y="7848"/>
                  </a:cubicBezTo>
                  <a:cubicBezTo>
                    <a:pt x="346" y="8864"/>
                    <a:pt x="279" y="9888"/>
                    <a:pt x="211" y="10900"/>
                  </a:cubicBezTo>
                  <a:cubicBezTo>
                    <a:pt x="108" y="12531"/>
                    <a:pt x="1" y="14168"/>
                    <a:pt x="68" y="15802"/>
                  </a:cubicBezTo>
                  <a:cubicBezTo>
                    <a:pt x="68" y="16000"/>
                    <a:pt x="175" y="16057"/>
                    <a:pt x="335" y="16160"/>
                  </a:cubicBezTo>
                  <a:cubicBezTo>
                    <a:pt x="492" y="16260"/>
                    <a:pt x="661" y="16342"/>
                    <a:pt x="839" y="16402"/>
                  </a:cubicBezTo>
                  <a:cubicBezTo>
                    <a:pt x="1040" y="16471"/>
                    <a:pt x="1248" y="16519"/>
                    <a:pt x="1458" y="16544"/>
                  </a:cubicBezTo>
                  <a:cubicBezTo>
                    <a:pt x="1713" y="16580"/>
                    <a:pt x="1970" y="16599"/>
                    <a:pt x="2227" y="16599"/>
                  </a:cubicBezTo>
                  <a:cubicBezTo>
                    <a:pt x="2474" y="16599"/>
                    <a:pt x="2721" y="16582"/>
                    <a:pt x="2966" y="16548"/>
                  </a:cubicBezTo>
                  <a:cubicBezTo>
                    <a:pt x="3587" y="16464"/>
                    <a:pt x="4187" y="16276"/>
                    <a:pt x="4744" y="15993"/>
                  </a:cubicBezTo>
                  <a:cubicBezTo>
                    <a:pt x="4801" y="15969"/>
                    <a:pt x="4856" y="15937"/>
                    <a:pt x="4892" y="15890"/>
                  </a:cubicBezTo>
                  <a:cubicBezTo>
                    <a:pt x="4967" y="15790"/>
                    <a:pt x="4963" y="15640"/>
                    <a:pt x="4972" y="15524"/>
                  </a:cubicBezTo>
                  <a:cubicBezTo>
                    <a:pt x="5062" y="14187"/>
                    <a:pt x="5086" y="12841"/>
                    <a:pt x="5111" y="11496"/>
                  </a:cubicBezTo>
                  <a:cubicBezTo>
                    <a:pt x="5113" y="11444"/>
                    <a:pt x="5113" y="11388"/>
                    <a:pt x="5113" y="11332"/>
                  </a:cubicBezTo>
                  <a:cubicBezTo>
                    <a:pt x="5138" y="10289"/>
                    <a:pt x="5162" y="9241"/>
                    <a:pt x="5241" y="8197"/>
                  </a:cubicBezTo>
                  <a:cubicBezTo>
                    <a:pt x="5261" y="7932"/>
                    <a:pt x="5280" y="7669"/>
                    <a:pt x="5309" y="7403"/>
                  </a:cubicBezTo>
                  <a:cubicBezTo>
                    <a:pt x="5320" y="7304"/>
                    <a:pt x="5328" y="7205"/>
                    <a:pt x="5340" y="7106"/>
                  </a:cubicBezTo>
                  <a:cubicBezTo>
                    <a:pt x="5368" y="6895"/>
                    <a:pt x="5396" y="6684"/>
                    <a:pt x="5423" y="6478"/>
                  </a:cubicBezTo>
                  <a:cubicBezTo>
                    <a:pt x="5459" y="6212"/>
                    <a:pt x="5467" y="5903"/>
                    <a:pt x="5625" y="5677"/>
                  </a:cubicBezTo>
                  <a:lnTo>
                    <a:pt x="5924" y="5247"/>
                  </a:lnTo>
                  <a:cubicBezTo>
                    <a:pt x="5952" y="5209"/>
                    <a:pt x="5975" y="5173"/>
                    <a:pt x="6003" y="5133"/>
                  </a:cubicBezTo>
                  <a:cubicBezTo>
                    <a:pt x="6194" y="4851"/>
                    <a:pt x="6372" y="4562"/>
                    <a:pt x="6443" y="4240"/>
                  </a:cubicBezTo>
                  <a:cubicBezTo>
                    <a:pt x="6487" y="4050"/>
                    <a:pt x="6479" y="3862"/>
                    <a:pt x="6487" y="3668"/>
                  </a:cubicBezTo>
                  <a:cubicBezTo>
                    <a:pt x="6491" y="3481"/>
                    <a:pt x="6504" y="3335"/>
                    <a:pt x="6412" y="3156"/>
                  </a:cubicBezTo>
                  <a:cubicBezTo>
                    <a:pt x="6332" y="3009"/>
                    <a:pt x="6226" y="2882"/>
                    <a:pt x="6114" y="2760"/>
                  </a:cubicBezTo>
                  <a:lnTo>
                    <a:pt x="6091" y="2735"/>
                  </a:lnTo>
                  <a:cubicBezTo>
                    <a:pt x="5939" y="2572"/>
                    <a:pt x="4530" y="1354"/>
                    <a:pt x="4192" y="1088"/>
                  </a:cubicBezTo>
                  <a:cubicBezTo>
                    <a:pt x="3983" y="922"/>
                    <a:pt x="3773" y="754"/>
                    <a:pt x="3558" y="591"/>
                  </a:cubicBezTo>
                  <a:cubicBezTo>
                    <a:pt x="3545" y="585"/>
                    <a:pt x="3538" y="576"/>
                    <a:pt x="3526" y="568"/>
                  </a:cubicBezTo>
                  <a:cubicBezTo>
                    <a:pt x="3446" y="505"/>
                    <a:pt x="3368" y="446"/>
                    <a:pt x="3288" y="385"/>
                  </a:cubicBezTo>
                  <a:cubicBezTo>
                    <a:pt x="3125" y="267"/>
                    <a:pt x="2951" y="176"/>
                    <a:pt x="2795" y="52"/>
                  </a:cubicBezTo>
                  <a:cubicBezTo>
                    <a:pt x="2772" y="37"/>
                    <a:pt x="2750" y="19"/>
                    <a:pt x="2728" y="1"/>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80" name="Google Shape;316;p28">
              <a:extLst>
                <a:ext uri="{FF2B5EF4-FFF2-40B4-BE49-F238E27FC236}">
                  <a16:creationId xmlns:a16="http://schemas.microsoft.com/office/drawing/2014/main" id="{94E4EC47-FA39-6EA5-CBCF-CE237A703BD8}"/>
                </a:ext>
              </a:extLst>
            </p:cNvPr>
            <p:cNvSpPr/>
            <p:nvPr/>
          </p:nvSpPr>
          <p:spPr>
            <a:xfrm>
              <a:off x="6688173" y="2343320"/>
              <a:ext cx="141740" cy="685581"/>
            </a:xfrm>
            <a:custGeom>
              <a:avLst/>
              <a:gdLst/>
              <a:ahLst/>
              <a:cxnLst/>
              <a:rect l="l" t="t" r="r" b="b"/>
              <a:pathLst>
                <a:path w="2710" h="13108" extrusionOk="0">
                  <a:moveTo>
                    <a:pt x="2132" y="1"/>
                  </a:moveTo>
                  <a:cubicBezTo>
                    <a:pt x="2049" y="1"/>
                    <a:pt x="1954" y="37"/>
                    <a:pt x="1847" y="120"/>
                  </a:cubicBezTo>
                  <a:cubicBezTo>
                    <a:pt x="1307" y="541"/>
                    <a:pt x="1120" y="1680"/>
                    <a:pt x="953" y="2303"/>
                  </a:cubicBezTo>
                  <a:cubicBezTo>
                    <a:pt x="1" y="5796"/>
                    <a:pt x="319" y="9471"/>
                    <a:pt x="306" y="13107"/>
                  </a:cubicBezTo>
                  <a:cubicBezTo>
                    <a:pt x="926" y="13023"/>
                    <a:pt x="1527" y="12835"/>
                    <a:pt x="2085" y="12552"/>
                  </a:cubicBezTo>
                  <a:cubicBezTo>
                    <a:pt x="2140" y="12528"/>
                    <a:pt x="2195" y="12496"/>
                    <a:pt x="2231" y="12449"/>
                  </a:cubicBezTo>
                  <a:cubicBezTo>
                    <a:pt x="2306" y="12350"/>
                    <a:pt x="2302" y="12199"/>
                    <a:pt x="2311" y="12083"/>
                  </a:cubicBezTo>
                  <a:cubicBezTo>
                    <a:pt x="2401" y="10746"/>
                    <a:pt x="2426" y="9400"/>
                    <a:pt x="2450" y="8055"/>
                  </a:cubicBezTo>
                  <a:cubicBezTo>
                    <a:pt x="2454" y="8003"/>
                    <a:pt x="2454" y="7947"/>
                    <a:pt x="2454" y="7892"/>
                  </a:cubicBezTo>
                  <a:cubicBezTo>
                    <a:pt x="2477" y="6848"/>
                    <a:pt x="2501" y="5800"/>
                    <a:pt x="2580" y="4756"/>
                  </a:cubicBezTo>
                  <a:cubicBezTo>
                    <a:pt x="2601" y="4491"/>
                    <a:pt x="2620" y="4228"/>
                    <a:pt x="2648" y="3962"/>
                  </a:cubicBezTo>
                  <a:cubicBezTo>
                    <a:pt x="2660" y="3863"/>
                    <a:pt x="2668" y="3764"/>
                    <a:pt x="2679" y="3665"/>
                  </a:cubicBezTo>
                  <a:cubicBezTo>
                    <a:pt x="2675" y="2982"/>
                    <a:pt x="2684" y="2303"/>
                    <a:pt x="2703" y="1620"/>
                  </a:cubicBezTo>
                  <a:cubicBezTo>
                    <a:pt x="2710" y="1297"/>
                    <a:pt x="2629" y="1"/>
                    <a:pt x="2132" y="1"/>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81" name="Google Shape;317;p28">
              <a:extLst>
                <a:ext uri="{FF2B5EF4-FFF2-40B4-BE49-F238E27FC236}">
                  <a16:creationId xmlns:a16="http://schemas.microsoft.com/office/drawing/2014/main" id="{3880A2D8-5CB1-86B9-2CCE-FB18C790ED2A}"/>
                </a:ext>
              </a:extLst>
            </p:cNvPr>
            <p:cNvSpPr/>
            <p:nvPr/>
          </p:nvSpPr>
          <p:spPr>
            <a:xfrm>
              <a:off x="6616620" y="2422875"/>
              <a:ext cx="106959" cy="76989"/>
            </a:xfrm>
            <a:custGeom>
              <a:avLst/>
              <a:gdLst/>
              <a:ahLst/>
              <a:cxnLst/>
              <a:rect l="l" t="t" r="r" b="b"/>
              <a:pathLst>
                <a:path w="2045" h="1472" extrusionOk="0">
                  <a:moveTo>
                    <a:pt x="84" y="0"/>
                  </a:moveTo>
                  <a:lnTo>
                    <a:pt x="0" y="504"/>
                  </a:lnTo>
                  <a:lnTo>
                    <a:pt x="1961" y="1472"/>
                  </a:lnTo>
                  <a:lnTo>
                    <a:pt x="2044" y="967"/>
                  </a:lnTo>
                  <a:lnTo>
                    <a:pt x="84" y="0"/>
                  </a:ln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82" name="Google Shape;318;p28">
              <a:extLst>
                <a:ext uri="{FF2B5EF4-FFF2-40B4-BE49-F238E27FC236}">
                  <a16:creationId xmlns:a16="http://schemas.microsoft.com/office/drawing/2014/main" id="{8C57F74E-3FD8-D847-E5E4-939DE6A96E9F}"/>
                </a:ext>
              </a:extLst>
            </p:cNvPr>
            <p:cNvSpPr/>
            <p:nvPr/>
          </p:nvSpPr>
          <p:spPr>
            <a:xfrm>
              <a:off x="6571742" y="2141633"/>
              <a:ext cx="180391" cy="432699"/>
            </a:xfrm>
            <a:custGeom>
              <a:avLst/>
              <a:gdLst/>
              <a:ahLst/>
              <a:cxnLst/>
              <a:rect l="l" t="t" r="r" b="b"/>
              <a:pathLst>
                <a:path w="3449" h="8273" extrusionOk="0">
                  <a:moveTo>
                    <a:pt x="2160" y="0"/>
                  </a:moveTo>
                  <a:cubicBezTo>
                    <a:pt x="2112" y="189"/>
                    <a:pt x="2088" y="381"/>
                    <a:pt x="2059" y="574"/>
                  </a:cubicBezTo>
                  <a:cubicBezTo>
                    <a:pt x="2034" y="748"/>
                    <a:pt x="1990" y="914"/>
                    <a:pt x="1951" y="1086"/>
                  </a:cubicBezTo>
                  <a:cubicBezTo>
                    <a:pt x="1734" y="2049"/>
                    <a:pt x="1293" y="2925"/>
                    <a:pt x="961" y="3848"/>
                  </a:cubicBezTo>
                  <a:cubicBezTo>
                    <a:pt x="700" y="4571"/>
                    <a:pt x="470" y="5306"/>
                    <a:pt x="295" y="6055"/>
                  </a:cubicBezTo>
                  <a:cubicBezTo>
                    <a:pt x="127" y="6777"/>
                    <a:pt x="1" y="7528"/>
                    <a:pt x="32" y="8272"/>
                  </a:cubicBezTo>
                  <a:cubicBezTo>
                    <a:pt x="34" y="8267"/>
                    <a:pt x="35" y="8261"/>
                    <a:pt x="36" y="8256"/>
                  </a:cubicBezTo>
                  <a:cubicBezTo>
                    <a:pt x="174" y="7843"/>
                    <a:pt x="274" y="7427"/>
                    <a:pt x="464" y="7032"/>
                  </a:cubicBezTo>
                  <a:cubicBezTo>
                    <a:pt x="708" y="6528"/>
                    <a:pt x="1021" y="6060"/>
                    <a:pt x="1343" y="5603"/>
                  </a:cubicBezTo>
                  <a:cubicBezTo>
                    <a:pt x="1625" y="5201"/>
                    <a:pt x="1917" y="4803"/>
                    <a:pt x="2217" y="4414"/>
                  </a:cubicBezTo>
                  <a:cubicBezTo>
                    <a:pt x="2417" y="4152"/>
                    <a:pt x="2620" y="3895"/>
                    <a:pt x="2827" y="3640"/>
                  </a:cubicBezTo>
                  <a:cubicBezTo>
                    <a:pt x="2930" y="3512"/>
                    <a:pt x="3033" y="3385"/>
                    <a:pt x="3139" y="3260"/>
                  </a:cubicBezTo>
                  <a:cubicBezTo>
                    <a:pt x="3227" y="3154"/>
                    <a:pt x="3388" y="3023"/>
                    <a:pt x="3438" y="2894"/>
                  </a:cubicBezTo>
                  <a:cubicBezTo>
                    <a:pt x="3446" y="2872"/>
                    <a:pt x="3449" y="2848"/>
                    <a:pt x="3446" y="2826"/>
                  </a:cubicBezTo>
                  <a:cubicBezTo>
                    <a:pt x="3435" y="2730"/>
                    <a:pt x="3340" y="2632"/>
                    <a:pt x="3289" y="2559"/>
                  </a:cubicBezTo>
                  <a:cubicBezTo>
                    <a:pt x="3207" y="2441"/>
                    <a:pt x="3116" y="2328"/>
                    <a:pt x="3018" y="2221"/>
                  </a:cubicBezTo>
                  <a:cubicBezTo>
                    <a:pt x="2920" y="2113"/>
                    <a:pt x="2817" y="2013"/>
                    <a:pt x="2707" y="1919"/>
                  </a:cubicBezTo>
                  <a:cubicBezTo>
                    <a:pt x="2650" y="1870"/>
                    <a:pt x="2455" y="1668"/>
                    <a:pt x="2378" y="1668"/>
                  </a:cubicBezTo>
                  <a:cubicBezTo>
                    <a:pt x="2377" y="1668"/>
                    <a:pt x="2376" y="1668"/>
                    <a:pt x="2375" y="1669"/>
                  </a:cubicBezTo>
                  <a:lnTo>
                    <a:pt x="2375" y="1669"/>
                  </a:lnTo>
                  <a:cubicBezTo>
                    <a:pt x="2407" y="1666"/>
                    <a:pt x="2439" y="1665"/>
                    <a:pt x="2471" y="1665"/>
                  </a:cubicBezTo>
                  <a:cubicBezTo>
                    <a:pt x="2775" y="1665"/>
                    <a:pt x="3070" y="1775"/>
                    <a:pt x="3299" y="1978"/>
                  </a:cubicBezTo>
                  <a:cubicBezTo>
                    <a:pt x="3218" y="1905"/>
                    <a:pt x="3193" y="1736"/>
                    <a:pt x="3157" y="1637"/>
                  </a:cubicBezTo>
                  <a:cubicBezTo>
                    <a:pt x="3101" y="1479"/>
                    <a:pt x="3054" y="1323"/>
                    <a:pt x="2977" y="1172"/>
                  </a:cubicBezTo>
                  <a:cubicBezTo>
                    <a:pt x="2813" y="847"/>
                    <a:pt x="2597" y="512"/>
                    <a:pt x="2350" y="244"/>
                  </a:cubicBezTo>
                  <a:cubicBezTo>
                    <a:pt x="2324" y="216"/>
                    <a:pt x="2156" y="18"/>
                    <a:pt x="2160"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83" name="Google Shape;319;p28">
              <a:extLst>
                <a:ext uri="{FF2B5EF4-FFF2-40B4-BE49-F238E27FC236}">
                  <a16:creationId xmlns:a16="http://schemas.microsoft.com/office/drawing/2014/main" id="{AFE42B24-6395-F89E-8749-CA0205ECDA4A}"/>
                </a:ext>
              </a:extLst>
            </p:cNvPr>
            <p:cNvSpPr/>
            <p:nvPr/>
          </p:nvSpPr>
          <p:spPr>
            <a:xfrm>
              <a:off x="6561595" y="2119874"/>
              <a:ext cx="139752" cy="177724"/>
            </a:xfrm>
            <a:custGeom>
              <a:avLst/>
              <a:gdLst/>
              <a:ahLst/>
              <a:cxnLst/>
              <a:rect l="l" t="t" r="r" b="b"/>
              <a:pathLst>
                <a:path w="2672" h="3398" extrusionOk="0">
                  <a:moveTo>
                    <a:pt x="2266" y="0"/>
                  </a:moveTo>
                  <a:cubicBezTo>
                    <a:pt x="2259" y="215"/>
                    <a:pt x="2225" y="427"/>
                    <a:pt x="2163" y="634"/>
                  </a:cubicBezTo>
                  <a:cubicBezTo>
                    <a:pt x="2092" y="869"/>
                    <a:pt x="1970" y="1087"/>
                    <a:pt x="1808" y="1271"/>
                  </a:cubicBezTo>
                  <a:cubicBezTo>
                    <a:pt x="1574" y="1544"/>
                    <a:pt x="1314" y="1797"/>
                    <a:pt x="1011" y="1988"/>
                  </a:cubicBezTo>
                  <a:cubicBezTo>
                    <a:pt x="707" y="2181"/>
                    <a:pt x="358" y="2309"/>
                    <a:pt x="0" y="2321"/>
                  </a:cubicBezTo>
                  <a:cubicBezTo>
                    <a:pt x="1" y="2321"/>
                    <a:pt x="1" y="2321"/>
                    <a:pt x="2" y="2321"/>
                  </a:cubicBezTo>
                  <a:cubicBezTo>
                    <a:pt x="45" y="2321"/>
                    <a:pt x="162" y="2389"/>
                    <a:pt x="197" y="2414"/>
                  </a:cubicBezTo>
                  <a:cubicBezTo>
                    <a:pt x="240" y="2445"/>
                    <a:pt x="276" y="2503"/>
                    <a:pt x="309" y="2544"/>
                  </a:cubicBezTo>
                  <a:cubicBezTo>
                    <a:pt x="437" y="2705"/>
                    <a:pt x="518" y="2900"/>
                    <a:pt x="543" y="3105"/>
                  </a:cubicBezTo>
                  <a:cubicBezTo>
                    <a:pt x="548" y="3156"/>
                    <a:pt x="551" y="3208"/>
                    <a:pt x="551" y="3260"/>
                  </a:cubicBezTo>
                  <a:cubicBezTo>
                    <a:pt x="551" y="3280"/>
                    <a:pt x="554" y="3388"/>
                    <a:pt x="539" y="3398"/>
                  </a:cubicBezTo>
                  <a:cubicBezTo>
                    <a:pt x="1089" y="3062"/>
                    <a:pt x="1589" y="2650"/>
                    <a:pt x="2024" y="2173"/>
                  </a:cubicBezTo>
                  <a:cubicBezTo>
                    <a:pt x="2196" y="1983"/>
                    <a:pt x="2360" y="1780"/>
                    <a:pt x="2474" y="1549"/>
                  </a:cubicBezTo>
                  <a:cubicBezTo>
                    <a:pt x="2652" y="1194"/>
                    <a:pt x="2671" y="818"/>
                    <a:pt x="2516" y="452"/>
                  </a:cubicBezTo>
                  <a:cubicBezTo>
                    <a:pt x="2449" y="294"/>
                    <a:pt x="2343" y="155"/>
                    <a:pt x="2266"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84" name="Google Shape;320;p28">
              <a:extLst>
                <a:ext uri="{FF2B5EF4-FFF2-40B4-BE49-F238E27FC236}">
                  <a16:creationId xmlns:a16="http://schemas.microsoft.com/office/drawing/2014/main" id="{475A24CA-D65F-AF44-2596-EBEEE9238EEE}"/>
                </a:ext>
              </a:extLst>
            </p:cNvPr>
            <p:cNvSpPr/>
            <p:nvPr/>
          </p:nvSpPr>
          <p:spPr>
            <a:xfrm>
              <a:off x="6463523" y="2218155"/>
              <a:ext cx="127775" cy="752110"/>
            </a:xfrm>
            <a:custGeom>
              <a:avLst/>
              <a:gdLst/>
              <a:ahLst/>
              <a:cxnLst/>
              <a:rect l="l" t="t" r="r" b="b"/>
              <a:pathLst>
                <a:path w="2443" h="14380" extrusionOk="0">
                  <a:moveTo>
                    <a:pt x="2170" y="0"/>
                  </a:moveTo>
                  <a:lnTo>
                    <a:pt x="1822" y="84"/>
                  </a:lnTo>
                  <a:cubicBezTo>
                    <a:pt x="1822" y="84"/>
                    <a:pt x="334" y="5045"/>
                    <a:pt x="148" y="9162"/>
                  </a:cubicBezTo>
                  <a:lnTo>
                    <a:pt x="0" y="13877"/>
                  </a:lnTo>
                  <a:lnTo>
                    <a:pt x="621" y="14380"/>
                  </a:lnTo>
                  <a:lnTo>
                    <a:pt x="769" y="9665"/>
                  </a:lnTo>
                  <a:cubicBezTo>
                    <a:pt x="954" y="5546"/>
                    <a:pt x="2443" y="586"/>
                    <a:pt x="2443" y="586"/>
                  </a:cubicBezTo>
                  <a:lnTo>
                    <a:pt x="2170" y="0"/>
                  </a:ln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85" name="Google Shape;321;p28">
              <a:extLst>
                <a:ext uri="{FF2B5EF4-FFF2-40B4-BE49-F238E27FC236}">
                  <a16:creationId xmlns:a16="http://schemas.microsoft.com/office/drawing/2014/main" id="{100ABE87-4634-9746-377D-5E4E6FB89ABE}"/>
                </a:ext>
              </a:extLst>
            </p:cNvPr>
            <p:cNvSpPr/>
            <p:nvPr/>
          </p:nvSpPr>
          <p:spPr>
            <a:xfrm>
              <a:off x="6543027" y="2228720"/>
              <a:ext cx="49269" cy="56330"/>
            </a:xfrm>
            <a:custGeom>
              <a:avLst/>
              <a:gdLst/>
              <a:ahLst/>
              <a:cxnLst/>
              <a:rect l="l" t="t" r="r" b="b"/>
              <a:pathLst>
                <a:path w="942" h="1077" extrusionOk="0">
                  <a:moveTo>
                    <a:pt x="351" y="1"/>
                  </a:moveTo>
                  <a:lnTo>
                    <a:pt x="0" y="249"/>
                  </a:lnTo>
                  <a:lnTo>
                    <a:pt x="143" y="912"/>
                  </a:lnTo>
                  <a:lnTo>
                    <a:pt x="528" y="1076"/>
                  </a:lnTo>
                  <a:lnTo>
                    <a:pt x="942" y="600"/>
                  </a:lnTo>
                  <a:lnTo>
                    <a:pt x="701" y="150"/>
                  </a:lnTo>
                  <a:lnTo>
                    <a:pt x="351" y="1"/>
                  </a:ln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86" name="Google Shape;322;p28">
              <a:extLst>
                <a:ext uri="{FF2B5EF4-FFF2-40B4-BE49-F238E27FC236}">
                  <a16:creationId xmlns:a16="http://schemas.microsoft.com/office/drawing/2014/main" id="{9152147F-A248-BB11-B02E-8412CBF2A82F}"/>
                </a:ext>
              </a:extLst>
            </p:cNvPr>
            <p:cNvSpPr/>
            <p:nvPr/>
          </p:nvSpPr>
          <p:spPr>
            <a:xfrm>
              <a:off x="6473461" y="2276422"/>
              <a:ext cx="97178" cy="518161"/>
            </a:xfrm>
            <a:custGeom>
              <a:avLst/>
              <a:gdLst/>
              <a:ahLst/>
              <a:cxnLst/>
              <a:rect l="l" t="t" r="r" b="b"/>
              <a:pathLst>
                <a:path w="1858" h="9907" extrusionOk="0">
                  <a:moveTo>
                    <a:pt x="1473" y="0"/>
                  </a:moveTo>
                  <a:lnTo>
                    <a:pt x="972" y="1220"/>
                  </a:lnTo>
                  <a:lnTo>
                    <a:pt x="0" y="9070"/>
                  </a:lnTo>
                  <a:lnTo>
                    <a:pt x="346" y="9907"/>
                  </a:lnTo>
                  <a:lnTo>
                    <a:pt x="807" y="9423"/>
                  </a:lnTo>
                  <a:lnTo>
                    <a:pt x="1858" y="1703"/>
                  </a:lnTo>
                  <a:lnTo>
                    <a:pt x="1858" y="164"/>
                  </a:lnTo>
                  <a:lnTo>
                    <a:pt x="1473" y="0"/>
                  </a:ln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87" name="Google Shape;323;p28">
              <a:extLst>
                <a:ext uri="{FF2B5EF4-FFF2-40B4-BE49-F238E27FC236}">
                  <a16:creationId xmlns:a16="http://schemas.microsoft.com/office/drawing/2014/main" id="{90F80405-9C5A-FBC3-D373-9081D231CB3E}"/>
                </a:ext>
              </a:extLst>
            </p:cNvPr>
            <p:cNvSpPr/>
            <p:nvPr/>
          </p:nvSpPr>
          <p:spPr>
            <a:xfrm>
              <a:off x="6519594" y="2175370"/>
              <a:ext cx="48014" cy="97440"/>
            </a:xfrm>
            <a:custGeom>
              <a:avLst/>
              <a:gdLst/>
              <a:ahLst/>
              <a:cxnLst/>
              <a:rect l="l" t="t" r="r" b="b"/>
              <a:pathLst>
                <a:path w="918" h="1863" extrusionOk="0">
                  <a:moveTo>
                    <a:pt x="918" y="1039"/>
                  </a:moveTo>
                  <a:cubicBezTo>
                    <a:pt x="918" y="1039"/>
                    <a:pt x="918" y="1039"/>
                    <a:pt x="918" y="1039"/>
                  </a:cubicBezTo>
                  <a:lnTo>
                    <a:pt x="918" y="1039"/>
                  </a:lnTo>
                  <a:cubicBezTo>
                    <a:pt x="918" y="1039"/>
                    <a:pt x="918" y="1039"/>
                    <a:pt x="918" y="1039"/>
                  </a:cubicBezTo>
                  <a:close/>
                  <a:moveTo>
                    <a:pt x="553" y="1"/>
                  </a:moveTo>
                  <a:lnTo>
                    <a:pt x="553" y="1"/>
                  </a:lnTo>
                  <a:cubicBezTo>
                    <a:pt x="540" y="59"/>
                    <a:pt x="355" y="177"/>
                    <a:pt x="308" y="224"/>
                  </a:cubicBezTo>
                  <a:cubicBezTo>
                    <a:pt x="229" y="306"/>
                    <a:pt x="151" y="396"/>
                    <a:pt x="99" y="498"/>
                  </a:cubicBezTo>
                  <a:cubicBezTo>
                    <a:pt x="1" y="682"/>
                    <a:pt x="24" y="980"/>
                    <a:pt x="81" y="1175"/>
                  </a:cubicBezTo>
                  <a:cubicBezTo>
                    <a:pt x="143" y="1393"/>
                    <a:pt x="261" y="1605"/>
                    <a:pt x="359" y="1808"/>
                  </a:cubicBezTo>
                  <a:cubicBezTo>
                    <a:pt x="366" y="1826"/>
                    <a:pt x="382" y="1862"/>
                    <a:pt x="404" y="1862"/>
                  </a:cubicBezTo>
                  <a:cubicBezTo>
                    <a:pt x="408" y="1862"/>
                    <a:pt x="411" y="1861"/>
                    <a:pt x="415" y="1859"/>
                  </a:cubicBezTo>
                  <a:cubicBezTo>
                    <a:pt x="440" y="1848"/>
                    <a:pt x="447" y="1796"/>
                    <a:pt x="452" y="1774"/>
                  </a:cubicBezTo>
                  <a:cubicBezTo>
                    <a:pt x="463" y="1731"/>
                    <a:pt x="469" y="1689"/>
                    <a:pt x="479" y="1644"/>
                  </a:cubicBezTo>
                  <a:cubicBezTo>
                    <a:pt x="487" y="1602"/>
                    <a:pt x="512" y="1565"/>
                    <a:pt x="525" y="1525"/>
                  </a:cubicBezTo>
                  <a:cubicBezTo>
                    <a:pt x="542" y="1479"/>
                    <a:pt x="563" y="1437"/>
                    <a:pt x="587" y="1395"/>
                  </a:cubicBezTo>
                  <a:cubicBezTo>
                    <a:pt x="638" y="1315"/>
                    <a:pt x="695" y="1240"/>
                    <a:pt x="758" y="1170"/>
                  </a:cubicBezTo>
                  <a:lnTo>
                    <a:pt x="766" y="1160"/>
                  </a:lnTo>
                  <a:cubicBezTo>
                    <a:pt x="809" y="1110"/>
                    <a:pt x="854" y="1058"/>
                    <a:pt x="918" y="1039"/>
                  </a:cubicBezTo>
                  <a:lnTo>
                    <a:pt x="918" y="1039"/>
                  </a:lnTo>
                  <a:cubicBezTo>
                    <a:pt x="903" y="1043"/>
                    <a:pt x="890" y="1045"/>
                    <a:pt x="877" y="1045"/>
                  </a:cubicBezTo>
                  <a:cubicBezTo>
                    <a:pt x="815" y="1045"/>
                    <a:pt x="763" y="1001"/>
                    <a:pt x="717" y="960"/>
                  </a:cubicBezTo>
                  <a:cubicBezTo>
                    <a:pt x="656" y="907"/>
                    <a:pt x="627" y="834"/>
                    <a:pt x="601" y="758"/>
                  </a:cubicBezTo>
                  <a:cubicBezTo>
                    <a:pt x="517" y="514"/>
                    <a:pt x="501" y="253"/>
                    <a:pt x="553"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88" name="Google Shape;324;p28">
              <a:extLst>
                <a:ext uri="{FF2B5EF4-FFF2-40B4-BE49-F238E27FC236}">
                  <a16:creationId xmlns:a16="http://schemas.microsoft.com/office/drawing/2014/main" id="{52D5F039-E85A-3027-30D5-76622A6EE0CE}"/>
                </a:ext>
              </a:extLst>
            </p:cNvPr>
            <p:cNvSpPr/>
            <p:nvPr/>
          </p:nvSpPr>
          <p:spPr>
            <a:xfrm>
              <a:off x="6374239" y="2172022"/>
              <a:ext cx="153508" cy="788146"/>
            </a:xfrm>
            <a:custGeom>
              <a:avLst/>
              <a:gdLst/>
              <a:ahLst/>
              <a:cxnLst/>
              <a:rect l="l" t="t" r="r" b="b"/>
              <a:pathLst>
                <a:path w="2935" h="15069" extrusionOk="0">
                  <a:moveTo>
                    <a:pt x="2881" y="1"/>
                  </a:moveTo>
                  <a:cubicBezTo>
                    <a:pt x="2854" y="1"/>
                    <a:pt x="2821" y="20"/>
                    <a:pt x="2798" y="26"/>
                  </a:cubicBezTo>
                  <a:cubicBezTo>
                    <a:pt x="2719" y="45"/>
                    <a:pt x="2638" y="55"/>
                    <a:pt x="2560" y="70"/>
                  </a:cubicBezTo>
                  <a:cubicBezTo>
                    <a:pt x="2405" y="101"/>
                    <a:pt x="2251" y="134"/>
                    <a:pt x="2097" y="171"/>
                  </a:cubicBezTo>
                  <a:cubicBezTo>
                    <a:pt x="1791" y="244"/>
                    <a:pt x="1493" y="340"/>
                    <a:pt x="1202" y="460"/>
                  </a:cubicBezTo>
                  <a:cubicBezTo>
                    <a:pt x="960" y="563"/>
                    <a:pt x="725" y="687"/>
                    <a:pt x="525" y="859"/>
                  </a:cubicBezTo>
                  <a:cubicBezTo>
                    <a:pt x="327" y="1030"/>
                    <a:pt x="164" y="1251"/>
                    <a:pt x="93" y="1503"/>
                  </a:cubicBezTo>
                  <a:cubicBezTo>
                    <a:pt x="83" y="1539"/>
                    <a:pt x="73" y="1575"/>
                    <a:pt x="68" y="1611"/>
                  </a:cubicBezTo>
                  <a:cubicBezTo>
                    <a:pt x="0" y="1970"/>
                    <a:pt x="32" y="2349"/>
                    <a:pt x="53" y="2712"/>
                  </a:cubicBezTo>
                  <a:cubicBezTo>
                    <a:pt x="76" y="3093"/>
                    <a:pt x="109" y="3473"/>
                    <a:pt x="149" y="3852"/>
                  </a:cubicBezTo>
                  <a:cubicBezTo>
                    <a:pt x="225" y="4560"/>
                    <a:pt x="804" y="12317"/>
                    <a:pt x="868" y="13641"/>
                  </a:cubicBezTo>
                  <a:cubicBezTo>
                    <a:pt x="873" y="13780"/>
                    <a:pt x="880" y="13919"/>
                    <a:pt x="894" y="14058"/>
                  </a:cubicBezTo>
                  <a:cubicBezTo>
                    <a:pt x="937" y="14480"/>
                    <a:pt x="1376" y="14904"/>
                    <a:pt x="1751" y="15069"/>
                  </a:cubicBezTo>
                  <a:cubicBezTo>
                    <a:pt x="1729" y="14806"/>
                    <a:pt x="1738" y="14543"/>
                    <a:pt x="1729" y="14280"/>
                  </a:cubicBezTo>
                  <a:cubicBezTo>
                    <a:pt x="1714" y="13782"/>
                    <a:pt x="1738" y="13292"/>
                    <a:pt x="1740" y="12793"/>
                  </a:cubicBezTo>
                  <a:cubicBezTo>
                    <a:pt x="1743" y="12280"/>
                    <a:pt x="1650" y="8805"/>
                    <a:pt x="1658" y="7797"/>
                  </a:cubicBezTo>
                  <a:cubicBezTo>
                    <a:pt x="1666" y="6931"/>
                    <a:pt x="1665" y="6066"/>
                    <a:pt x="1738" y="5202"/>
                  </a:cubicBezTo>
                  <a:cubicBezTo>
                    <a:pt x="1837" y="4039"/>
                    <a:pt x="2065" y="2892"/>
                    <a:pt x="2295" y="1747"/>
                  </a:cubicBezTo>
                  <a:cubicBezTo>
                    <a:pt x="2315" y="1651"/>
                    <a:pt x="2330" y="1554"/>
                    <a:pt x="2345" y="1457"/>
                  </a:cubicBezTo>
                  <a:cubicBezTo>
                    <a:pt x="2397" y="1118"/>
                    <a:pt x="2496" y="783"/>
                    <a:pt x="2683" y="490"/>
                  </a:cubicBezTo>
                  <a:cubicBezTo>
                    <a:pt x="2759" y="370"/>
                    <a:pt x="2849" y="257"/>
                    <a:pt x="2908" y="127"/>
                  </a:cubicBezTo>
                  <a:cubicBezTo>
                    <a:pt x="2922" y="96"/>
                    <a:pt x="2934" y="61"/>
                    <a:pt x="2920" y="29"/>
                  </a:cubicBezTo>
                  <a:cubicBezTo>
                    <a:pt x="2911" y="8"/>
                    <a:pt x="2897" y="1"/>
                    <a:pt x="2881" y="1"/>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89" name="Google Shape;325;p28">
              <a:extLst>
                <a:ext uri="{FF2B5EF4-FFF2-40B4-BE49-F238E27FC236}">
                  <a16:creationId xmlns:a16="http://schemas.microsoft.com/office/drawing/2014/main" id="{1A626F02-5816-B5E9-C507-6205723383C8}"/>
                </a:ext>
              </a:extLst>
            </p:cNvPr>
            <p:cNvSpPr/>
            <p:nvPr/>
          </p:nvSpPr>
          <p:spPr>
            <a:xfrm>
              <a:off x="6425079" y="2170139"/>
              <a:ext cx="96812" cy="400899"/>
            </a:xfrm>
            <a:custGeom>
              <a:avLst/>
              <a:gdLst/>
              <a:ahLst/>
              <a:cxnLst/>
              <a:rect l="l" t="t" r="r" b="b"/>
              <a:pathLst>
                <a:path w="1851" h="7665" extrusionOk="0">
                  <a:moveTo>
                    <a:pt x="1439" y="0"/>
                  </a:moveTo>
                  <a:cubicBezTo>
                    <a:pt x="1324" y="0"/>
                    <a:pt x="1221" y="80"/>
                    <a:pt x="1120" y="137"/>
                  </a:cubicBezTo>
                  <a:cubicBezTo>
                    <a:pt x="734" y="351"/>
                    <a:pt x="380" y="618"/>
                    <a:pt x="71" y="932"/>
                  </a:cubicBezTo>
                  <a:cubicBezTo>
                    <a:pt x="171" y="906"/>
                    <a:pt x="274" y="893"/>
                    <a:pt x="376" y="893"/>
                  </a:cubicBezTo>
                  <a:cubicBezTo>
                    <a:pt x="505" y="893"/>
                    <a:pt x="634" y="914"/>
                    <a:pt x="757" y="956"/>
                  </a:cubicBezTo>
                  <a:cubicBezTo>
                    <a:pt x="510" y="1095"/>
                    <a:pt x="285" y="1272"/>
                    <a:pt x="95" y="1483"/>
                  </a:cubicBezTo>
                  <a:cubicBezTo>
                    <a:pt x="66" y="1512"/>
                    <a:pt x="42" y="1546"/>
                    <a:pt x="25" y="1583"/>
                  </a:cubicBezTo>
                  <a:cubicBezTo>
                    <a:pt x="0" y="1641"/>
                    <a:pt x="7" y="1706"/>
                    <a:pt x="14" y="1768"/>
                  </a:cubicBezTo>
                  <a:cubicBezTo>
                    <a:pt x="227" y="3735"/>
                    <a:pt x="629" y="5686"/>
                    <a:pt x="685" y="7664"/>
                  </a:cubicBezTo>
                  <a:cubicBezTo>
                    <a:pt x="785" y="6644"/>
                    <a:pt x="897" y="5624"/>
                    <a:pt x="1023" y="4604"/>
                  </a:cubicBezTo>
                  <a:cubicBezTo>
                    <a:pt x="1150" y="3585"/>
                    <a:pt x="1289" y="2568"/>
                    <a:pt x="1440" y="1553"/>
                  </a:cubicBezTo>
                  <a:cubicBezTo>
                    <a:pt x="1477" y="1303"/>
                    <a:pt x="1482" y="1011"/>
                    <a:pt x="1597" y="782"/>
                  </a:cubicBezTo>
                  <a:cubicBezTo>
                    <a:pt x="1674" y="627"/>
                    <a:pt x="1754" y="474"/>
                    <a:pt x="1838" y="322"/>
                  </a:cubicBezTo>
                  <a:cubicBezTo>
                    <a:pt x="1851" y="299"/>
                    <a:pt x="1721" y="152"/>
                    <a:pt x="1702" y="131"/>
                  </a:cubicBezTo>
                  <a:cubicBezTo>
                    <a:pt x="1651" y="77"/>
                    <a:pt x="1586" y="36"/>
                    <a:pt x="1516" y="13"/>
                  </a:cubicBezTo>
                  <a:cubicBezTo>
                    <a:pt x="1490" y="4"/>
                    <a:pt x="1464" y="0"/>
                    <a:pt x="1439"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90" name="Google Shape;326;p28">
              <a:extLst>
                <a:ext uri="{FF2B5EF4-FFF2-40B4-BE49-F238E27FC236}">
                  <a16:creationId xmlns:a16="http://schemas.microsoft.com/office/drawing/2014/main" id="{C7B8AD86-D54B-2641-A3E3-78DEF5E0CA60}"/>
                </a:ext>
              </a:extLst>
            </p:cNvPr>
            <p:cNvSpPr/>
            <p:nvPr/>
          </p:nvSpPr>
          <p:spPr>
            <a:xfrm>
              <a:off x="6504007" y="1994291"/>
              <a:ext cx="189753" cy="252726"/>
            </a:xfrm>
            <a:custGeom>
              <a:avLst/>
              <a:gdLst/>
              <a:ahLst/>
              <a:cxnLst/>
              <a:rect l="l" t="t" r="r" b="b"/>
              <a:pathLst>
                <a:path w="3628" h="4832" extrusionOk="0">
                  <a:moveTo>
                    <a:pt x="3073" y="1"/>
                  </a:moveTo>
                  <a:cubicBezTo>
                    <a:pt x="3073" y="56"/>
                    <a:pt x="3005" y="179"/>
                    <a:pt x="2981" y="222"/>
                  </a:cubicBezTo>
                  <a:cubicBezTo>
                    <a:pt x="2945" y="313"/>
                    <a:pt x="2902" y="400"/>
                    <a:pt x="2854" y="485"/>
                  </a:cubicBezTo>
                  <a:cubicBezTo>
                    <a:pt x="2767" y="643"/>
                    <a:pt x="2664" y="806"/>
                    <a:pt x="2540" y="941"/>
                  </a:cubicBezTo>
                  <a:cubicBezTo>
                    <a:pt x="2302" y="1211"/>
                    <a:pt x="2135" y="1548"/>
                    <a:pt x="1905" y="1830"/>
                  </a:cubicBezTo>
                  <a:cubicBezTo>
                    <a:pt x="1699" y="2081"/>
                    <a:pt x="1477" y="2319"/>
                    <a:pt x="1207" y="2502"/>
                  </a:cubicBezTo>
                  <a:cubicBezTo>
                    <a:pt x="885" y="2719"/>
                    <a:pt x="496" y="2850"/>
                    <a:pt x="223" y="3124"/>
                  </a:cubicBezTo>
                  <a:cubicBezTo>
                    <a:pt x="131" y="3216"/>
                    <a:pt x="52" y="3326"/>
                    <a:pt x="40" y="3455"/>
                  </a:cubicBezTo>
                  <a:cubicBezTo>
                    <a:pt x="0" y="3832"/>
                    <a:pt x="373" y="3764"/>
                    <a:pt x="595" y="3851"/>
                  </a:cubicBezTo>
                  <a:cubicBezTo>
                    <a:pt x="706" y="3895"/>
                    <a:pt x="801" y="3978"/>
                    <a:pt x="830" y="4089"/>
                  </a:cubicBezTo>
                  <a:cubicBezTo>
                    <a:pt x="858" y="4197"/>
                    <a:pt x="759" y="4351"/>
                    <a:pt x="865" y="4426"/>
                  </a:cubicBezTo>
                  <a:cubicBezTo>
                    <a:pt x="921" y="4470"/>
                    <a:pt x="1000" y="4470"/>
                    <a:pt x="1071" y="4475"/>
                  </a:cubicBezTo>
                  <a:cubicBezTo>
                    <a:pt x="1128" y="4479"/>
                    <a:pt x="1179" y="4486"/>
                    <a:pt x="1235" y="4494"/>
                  </a:cubicBezTo>
                  <a:cubicBezTo>
                    <a:pt x="1301" y="4508"/>
                    <a:pt x="1364" y="4531"/>
                    <a:pt x="1425" y="4561"/>
                  </a:cubicBezTo>
                  <a:cubicBezTo>
                    <a:pt x="1494" y="4587"/>
                    <a:pt x="1556" y="4627"/>
                    <a:pt x="1608" y="4681"/>
                  </a:cubicBezTo>
                  <a:cubicBezTo>
                    <a:pt x="1704" y="4781"/>
                    <a:pt x="1764" y="4831"/>
                    <a:pt x="1877" y="4831"/>
                  </a:cubicBezTo>
                  <a:cubicBezTo>
                    <a:pt x="1903" y="4831"/>
                    <a:pt x="1932" y="4828"/>
                    <a:pt x="1965" y="4823"/>
                  </a:cubicBezTo>
                  <a:cubicBezTo>
                    <a:pt x="2120" y="4798"/>
                    <a:pt x="2272" y="4757"/>
                    <a:pt x="2417" y="4700"/>
                  </a:cubicBezTo>
                  <a:cubicBezTo>
                    <a:pt x="2713" y="4589"/>
                    <a:pt x="2983" y="4418"/>
                    <a:pt x="3212" y="4201"/>
                  </a:cubicBezTo>
                  <a:cubicBezTo>
                    <a:pt x="3406" y="4009"/>
                    <a:pt x="3572" y="3799"/>
                    <a:pt x="3604" y="3518"/>
                  </a:cubicBezTo>
                  <a:cubicBezTo>
                    <a:pt x="3628" y="3300"/>
                    <a:pt x="3564" y="3086"/>
                    <a:pt x="3497" y="2874"/>
                  </a:cubicBezTo>
                  <a:lnTo>
                    <a:pt x="3497" y="2871"/>
                  </a:lnTo>
                  <a:cubicBezTo>
                    <a:pt x="3478" y="2810"/>
                    <a:pt x="3461" y="2751"/>
                    <a:pt x="3442" y="2692"/>
                  </a:cubicBezTo>
                  <a:cubicBezTo>
                    <a:pt x="3303" y="2231"/>
                    <a:pt x="3259" y="1750"/>
                    <a:pt x="3219" y="1271"/>
                  </a:cubicBezTo>
                  <a:cubicBezTo>
                    <a:pt x="3187" y="846"/>
                    <a:pt x="3164" y="418"/>
                    <a:pt x="3073" y="1"/>
                  </a:cubicBezTo>
                  <a:close/>
                </a:path>
              </a:pathLst>
            </a:custGeom>
            <a:solidFill>
              <a:srgbClr val="FFDFCC"/>
            </a:solidFill>
            <a:ln>
              <a:noFill/>
            </a:ln>
          </p:spPr>
          <p:txBody>
            <a:bodyPr spcFirstLastPara="1" wrap="square" lIns="182850" tIns="182850" rIns="182850" bIns="182850" anchor="ctr" anchorCtr="0">
              <a:noAutofit/>
            </a:bodyPr>
            <a:lstStyle/>
            <a:p>
              <a:endParaRPr sz="3600"/>
            </a:p>
          </p:txBody>
        </p:sp>
        <p:sp>
          <p:nvSpPr>
            <p:cNvPr id="91" name="Google Shape;327;p28">
              <a:extLst>
                <a:ext uri="{FF2B5EF4-FFF2-40B4-BE49-F238E27FC236}">
                  <a16:creationId xmlns:a16="http://schemas.microsoft.com/office/drawing/2014/main" id="{000F8595-FA4D-CBD1-1B89-64278A39B620}"/>
                </a:ext>
              </a:extLst>
            </p:cNvPr>
            <p:cNvSpPr/>
            <p:nvPr/>
          </p:nvSpPr>
          <p:spPr>
            <a:xfrm>
              <a:off x="6568551" y="2055749"/>
              <a:ext cx="118361" cy="177149"/>
            </a:xfrm>
            <a:custGeom>
              <a:avLst/>
              <a:gdLst/>
              <a:ahLst/>
              <a:cxnLst/>
              <a:rect l="l" t="t" r="r" b="b"/>
              <a:pathLst>
                <a:path w="2263" h="3387" extrusionOk="0">
                  <a:moveTo>
                    <a:pt x="1656" y="0"/>
                  </a:moveTo>
                  <a:cubicBezTo>
                    <a:pt x="1623" y="0"/>
                    <a:pt x="1590" y="3"/>
                    <a:pt x="1557" y="9"/>
                  </a:cubicBezTo>
                  <a:cubicBezTo>
                    <a:pt x="1474" y="27"/>
                    <a:pt x="1397" y="59"/>
                    <a:pt x="1327" y="104"/>
                  </a:cubicBezTo>
                  <a:cubicBezTo>
                    <a:pt x="1175" y="199"/>
                    <a:pt x="1093" y="343"/>
                    <a:pt x="1084" y="526"/>
                  </a:cubicBezTo>
                  <a:cubicBezTo>
                    <a:pt x="1064" y="958"/>
                    <a:pt x="1239" y="1375"/>
                    <a:pt x="1144" y="1807"/>
                  </a:cubicBezTo>
                  <a:cubicBezTo>
                    <a:pt x="1109" y="1955"/>
                    <a:pt x="1058" y="2098"/>
                    <a:pt x="989" y="2233"/>
                  </a:cubicBezTo>
                  <a:cubicBezTo>
                    <a:pt x="766" y="2676"/>
                    <a:pt x="389" y="3013"/>
                    <a:pt x="1" y="3319"/>
                  </a:cubicBezTo>
                  <a:cubicBezTo>
                    <a:pt x="67" y="3334"/>
                    <a:pt x="130" y="3356"/>
                    <a:pt x="191" y="3386"/>
                  </a:cubicBezTo>
                  <a:cubicBezTo>
                    <a:pt x="294" y="3355"/>
                    <a:pt x="397" y="3316"/>
                    <a:pt x="501" y="3276"/>
                  </a:cubicBezTo>
                  <a:cubicBezTo>
                    <a:pt x="988" y="3078"/>
                    <a:pt x="1457" y="2800"/>
                    <a:pt x="1814" y="2410"/>
                  </a:cubicBezTo>
                  <a:cubicBezTo>
                    <a:pt x="2007" y="2204"/>
                    <a:pt x="2158" y="1963"/>
                    <a:pt x="2263" y="1700"/>
                  </a:cubicBezTo>
                  <a:lnTo>
                    <a:pt x="2263" y="1696"/>
                  </a:lnTo>
                  <a:cubicBezTo>
                    <a:pt x="2244" y="1637"/>
                    <a:pt x="2227" y="1577"/>
                    <a:pt x="2208" y="1518"/>
                  </a:cubicBezTo>
                  <a:cubicBezTo>
                    <a:pt x="2069" y="1057"/>
                    <a:pt x="2025" y="577"/>
                    <a:pt x="1985" y="96"/>
                  </a:cubicBezTo>
                  <a:cubicBezTo>
                    <a:pt x="1883" y="35"/>
                    <a:pt x="1771" y="0"/>
                    <a:pt x="1656" y="0"/>
                  </a:cubicBezTo>
                  <a:close/>
                </a:path>
              </a:pathLst>
            </a:custGeom>
            <a:solidFill>
              <a:srgbClr val="FFCFB3"/>
            </a:solidFill>
            <a:ln>
              <a:noFill/>
            </a:ln>
          </p:spPr>
          <p:txBody>
            <a:bodyPr spcFirstLastPara="1" wrap="square" lIns="182850" tIns="182850" rIns="182850" bIns="182850" anchor="ctr" anchorCtr="0">
              <a:noAutofit/>
            </a:bodyPr>
            <a:lstStyle/>
            <a:p>
              <a:endParaRPr sz="3600"/>
            </a:p>
          </p:txBody>
        </p:sp>
        <p:sp>
          <p:nvSpPr>
            <p:cNvPr id="92" name="Google Shape;328;p28">
              <a:extLst>
                <a:ext uri="{FF2B5EF4-FFF2-40B4-BE49-F238E27FC236}">
                  <a16:creationId xmlns:a16="http://schemas.microsoft.com/office/drawing/2014/main" id="{5CF058AA-2257-92C3-00EA-05FC582F9F02}"/>
                </a:ext>
              </a:extLst>
            </p:cNvPr>
            <p:cNvSpPr/>
            <p:nvPr/>
          </p:nvSpPr>
          <p:spPr>
            <a:xfrm>
              <a:off x="6561595" y="2108838"/>
              <a:ext cx="139752" cy="177672"/>
            </a:xfrm>
            <a:custGeom>
              <a:avLst/>
              <a:gdLst/>
              <a:ahLst/>
              <a:cxnLst/>
              <a:rect l="l" t="t" r="r" b="b"/>
              <a:pathLst>
                <a:path w="2672" h="3397" extrusionOk="0">
                  <a:moveTo>
                    <a:pt x="1" y="2320"/>
                  </a:moveTo>
                  <a:cubicBezTo>
                    <a:pt x="0" y="2320"/>
                    <a:pt x="0" y="2320"/>
                    <a:pt x="0" y="2320"/>
                  </a:cubicBezTo>
                  <a:cubicBezTo>
                    <a:pt x="0" y="2320"/>
                    <a:pt x="0" y="2320"/>
                    <a:pt x="1" y="2320"/>
                  </a:cubicBezTo>
                  <a:close/>
                  <a:moveTo>
                    <a:pt x="2266" y="1"/>
                  </a:moveTo>
                  <a:cubicBezTo>
                    <a:pt x="2258" y="214"/>
                    <a:pt x="2224" y="428"/>
                    <a:pt x="2163" y="633"/>
                  </a:cubicBezTo>
                  <a:cubicBezTo>
                    <a:pt x="2092" y="868"/>
                    <a:pt x="1970" y="1086"/>
                    <a:pt x="1808" y="1270"/>
                  </a:cubicBezTo>
                  <a:cubicBezTo>
                    <a:pt x="1574" y="1543"/>
                    <a:pt x="1314" y="1796"/>
                    <a:pt x="1011" y="1987"/>
                  </a:cubicBezTo>
                  <a:cubicBezTo>
                    <a:pt x="707" y="2180"/>
                    <a:pt x="358" y="2309"/>
                    <a:pt x="1" y="2320"/>
                  </a:cubicBezTo>
                  <a:lnTo>
                    <a:pt x="1" y="2320"/>
                  </a:lnTo>
                  <a:cubicBezTo>
                    <a:pt x="1" y="2320"/>
                    <a:pt x="1" y="2320"/>
                    <a:pt x="2" y="2320"/>
                  </a:cubicBezTo>
                  <a:cubicBezTo>
                    <a:pt x="45" y="2320"/>
                    <a:pt x="162" y="2388"/>
                    <a:pt x="197" y="2414"/>
                  </a:cubicBezTo>
                  <a:cubicBezTo>
                    <a:pt x="240" y="2446"/>
                    <a:pt x="276" y="2502"/>
                    <a:pt x="309" y="2543"/>
                  </a:cubicBezTo>
                  <a:cubicBezTo>
                    <a:pt x="437" y="2706"/>
                    <a:pt x="518" y="2899"/>
                    <a:pt x="543" y="3104"/>
                  </a:cubicBezTo>
                  <a:cubicBezTo>
                    <a:pt x="548" y="3156"/>
                    <a:pt x="551" y="3207"/>
                    <a:pt x="551" y="3259"/>
                  </a:cubicBezTo>
                  <a:cubicBezTo>
                    <a:pt x="551" y="3280"/>
                    <a:pt x="554" y="3387"/>
                    <a:pt x="539" y="3397"/>
                  </a:cubicBezTo>
                  <a:cubicBezTo>
                    <a:pt x="1089" y="3062"/>
                    <a:pt x="1589" y="2649"/>
                    <a:pt x="2024" y="2173"/>
                  </a:cubicBezTo>
                  <a:cubicBezTo>
                    <a:pt x="2196" y="1983"/>
                    <a:pt x="2360" y="1781"/>
                    <a:pt x="2474" y="1549"/>
                  </a:cubicBezTo>
                  <a:cubicBezTo>
                    <a:pt x="2652" y="1193"/>
                    <a:pt x="2671" y="818"/>
                    <a:pt x="2516" y="452"/>
                  </a:cubicBezTo>
                  <a:cubicBezTo>
                    <a:pt x="2449" y="294"/>
                    <a:pt x="2343" y="154"/>
                    <a:pt x="2266" y="1"/>
                  </a:cubicBez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93" name="Google Shape;329;p28">
              <a:extLst>
                <a:ext uri="{FF2B5EF4-FFF2-40B4-BE49-F238E27FC236}">
                  <a16:creationId xmlns:a16="http://schemas.microsoft.com/office/drawing/2014/main" id="{8272B850-CE59-3CEF-2A8A-995B43998E16}"/>
                </a:ext>
              </a:extLst>
            </p:cNvPr>
            <p:cNvSpPr/>
            <p:nvPr/>
          </p:nvSpPr>
          <p:spPr>
            <a:xfrm>
              <a:off x="6519542" y="2168308"/>
              <a:ext cx="48066" cy="97440"/>
            </a:xfrm>
            <a:custGeom>
              <a:avLst/>
              <a:gdLst/>
              <a:ahLst/>
              <a:cxnLst/>
              <a:rect l="l" t="t" r="r" b="b"/>
              <a:pathLst>
                <a:path w="919" h="1863" extrusionOk="0">
                  <a:moveTo>
                    <a:pt x="554" y="1"/>
                  </a:moveTo>
                  <a:lnTo>
                    <a:pt x="554" y="1"/>
                  </a:lnTo>
                  <a:cubicBezTo>
                    <a:pt x="541" y="59"/>
                    <a:pt x="354" y="177"/>
                    <a:pt x="309" y="224"/>
                  </a:cubicBezTo>
                  <a:cubicBezTo>
                    <a:pt x="229" y="306"/>
                    <a:pt x="152" y="396"/>
                    <a:pt x="98" y="498"/>
                  </a:cubicBezTo>
                  <a:cubicBezTo>
                    <a:pt x="0" y="684"/>
                    <a:pt x="25" y="980"/>
                    <a:pt x="82" y="1177"/>
                  </a:cubicBezTo>
                  <a:cubicBezTo>
                    <a:pt x="144" y="1394"/>
                    <a:pt x="261" y="1605"/>
                    <a:pt x="358" y="1808"/>
                  </a:cubicBezTo>
                  <a:cubicBezTo>
                    <a:pt x="377" y="1847"/>
                    <a:pt x="393" y="1863"/>
                    <a:pt x="406" y="1863"/>
                  </a:cubicBezTo>
                  <a:cubicBezTo>
                    <a:pt x="455" y="1863"/>
                    <a:pt x="471" y="1636"/>
                    <a:pt x="496" y="1583"/>
                  </a:cubicBezTo>
                  <a:cubicBezTo>
                    <a:pt x="569" y="1435"/>
                    <a:pt x="683" y="1313"/>
                    <a:pt x="828" y="1232"/>
                  </a:cubicBezTo>
                  <a:cubicBezTo>
                    <a:pt x="857" y="1216"/>
                    <a:pt x="887" y="1201"/>
                    <a:pt x="919" y="1190"/>
                  </a:cubicBezTo>
                  <a:cubicBezTo>
                    <a:pt x="762" y="1098"/>
                    <a:pt x="661" y="930"/>
                    <a:pt x="602" y="758"/>
                  </a:cubicBezTo>
                  <a:cubicBezTo>
                    <a:pt x="518" y="514"/>
                    <a:pt x="502" y="253"/>
                    <a:pt x="554" y="1"/>
                  </a:cubicBez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94" name="Google Shape;330;p28">
              <a:extLst>
                <a:ext uri="{FF2B5EF4-FFF2-40B4-BE49-F238E27FC236}">
                  <a16:creationId xmlns:a16="http://schemas.microsoft.com/office/drawing/2014/main" id="{4E226E73-9A25-0597-3378-4E823FCEA36C}"/>
                </a:ext>
              </a:extLst>
            </p:cNvPr>
            <p:cNvSpPr/>
            <p:nvPr/>
          </p:nvSpPr>
          <p:spPr>
            <a:xfrm>
              <a:off x="6439829" y="1910237"/>
              <a:ext cx="238604" cy="296451"/>
            </a:xfrm>
            <a:custGeom>
              <a:avLst/>
              <a:gdLst/>
              <a:ahLst/>
              <a:cxnLst/>
              <a:rect l="l" t="t" r="r" b="b"/>
              <a:pathLst>
                <a:path w="4562" h="5668" extrusionOk="0">
                  <a:moveTo>
                    <a:pt x="1238" y="0"/>
                  </a:moveTo>
                  <a:cubicBezTo>
                    <a:pt x="1153" y="0"/>
                    <a:pt x="1068" y="6"/>
                    <a:pt x="985" y="13"/>
                  </a:cubicBezTo>
                  <a:cubicBezTo>
                    <a:pt x="822" y="26"/>
                    <a:pt x="648" y="45"/>
                    <a:pt x="521" y="148"/>
                  </a:cubicBezTo>
                  <a:cubicBezTo>
                    <a:pt x="342" y="296"/>
                    <a:pt x="298" y="601"/>
                    <a:pt x="215" y="808"/>
                  </a:cubicBezTo>
                  <a:cubicBezTo>
                    <a:pt x="96" y="1101"/>
                    <a:pt x="60" y="1434"/>
                    <a:pt x="28" y="1748"/>
                  </a:cubicBezTo>
                  <a:cubicBezTo>
                    <a:pt x="9" y="1923"/>
                    <a:pt x="1" y="2109"/>
                    <a:pt x="76" y="2268"/>
                  </a:cubicBezTo>
                  <a:cubicBezTo>
                    <a:pt x="131" y="2383"/>
                    <a:pt x="222" y="2479"/>
                    <a:pt x="274" y="2597"/>
                  </a:cubicBezTo>
                  <a:cubicBezTo>
                    <a:pt x="314" y="2701"/>
                    <a:pt x="319" y="2816"/>
                    <a:pt x="323" y="2930"/>
                  </a:cubicBezTo>
                  <a:cubicBezTo>
                    <a:pt x="330" y="3164"/>
                    <a:pt x="334" y="3403"/>
                    <a:pt x="262" y="3630"/>
                  </a:cubicBezTo>
                  <a:cubicBezTo>
                    <a:pt x="222" y="3756"/>
                    <a:pt x="163" y="3904"/>
                    <a:pt x="230" y="4014"/>
                  </a:cubicBezTo>
                  <a:cubicBezTo>
                    <a:pt x="270" y="4083"/>
                    <a:pt x="346" y="4121"/>
                    <a:pt x="409" y="4169"/>
                  </a:cubicBezTo>
                  <a:cubicBezTo>
                    <a:pt x="599" y="4324"/>
                    <a:pt x="628" y="4582"/>
                    <a:pt x="675" y="4804"/>
                  </a:cubicBezTo>
                  <a:cubicBezTo>
                    <a:pt x="696" y="4916"/>
                    <a:pt x="743" y="5011"/>
                    <a:pt x="766" y="5118"/>
                  </a:cubicBezTo>
                  <a:cubicBezTo>
                    <a:pt x="806" y="5297"/>
                    <a:pt x="854" y="5455"/>
                    <a:pt x="1021" y="5558"/>
                  </a:cubicBezTo>
                  <a:cubicBezTo>
                    <a:pt x="1132" y="5626"/>
                    <a:pt x="1267" y="5658"/>
                    <a:pt x="1398" y="5666"/>
                  </a:cubicBezTo>
                  <a:cubicBezTo>
                    <a:pt x="1415" y="5667"/>
                    <a:pt x="1432" y="5667"/>
                    <a:pt x="1449" y="5667"/>
                  </a:cubicBezTo>
                  <a:cubicBezTo>
                    <a:pt x="1483" y="5667"/>
                    <a:pt x="1518" y="5665"/>
                    <a:pt x="1552" y="5662"/>
                  </a:cubicBezTo>
                  <a:cubicBezTo>
                    <a:pt x="1906" y="5638"/>
                    <a:pt x="2243" y="5476"/>
                    <a:pt x="2540" y="5280"/>
                  </a:cubicBezTo>
                  <a:cubicBezTo>
                    <a:pt x="2779" y="5122"/>
                    <a:pt x="3010" y="4943"/>
                    <a:pt x="3181" y="4713"/>
                  </a:cubicBezTo>
                  <a:cubicBezTo>
                    <a:pt x="3398" y="4427"/>
                    <a:pt x="3518" y="4081"/>
                    <a:pt x="3636" y="3740"/>
                  </a:cubicBezTo>
                  <a:cubicBezTo>
                    <a:pt x="3636" y="3784"/>
                    <a:pt x="3807" y="3807"/>
                    <a:pt x="3832" y="3812"/>
                  </a:cubicBezTo>
                  <a:cubicBezTo>
                    <a:pt x="3862" y="3817"/>
                    <a:pt x="3888" y="3820"/>
                    <a:pt x="3910" y="3820"/>
                  </a:cubicBezTo>
                  <a:cubicBezTo>
                    <a:pt x="3977" y="3820"/>
                    <a:pt x="4017" y="3794"/>
                    <a:pt x="4085" y="3729"/>
                  </a:cubicBezTo>
                  <a:cubicBezTo>
                    <a:pt x="4319" y="3487"/>
                    <a:pt x="4443" y="3181"/>
                    <a:pt x="4517" y="2851"/>
                  </a:cubicBezTo>
                  <a:cubicBezTo>
                    <a:pt x="4542" y="2747"/>
                    <a:pt x="4561" y="2644"/>
                    <a:pt x="4553" y="2541"/>
                  </a:cubicBezTo>
                  <a:cubicBezTo>
                    <a:pt x="4545" y="2433"/>
                    <a:pt x="4506" y="2327"/>
                    <a:pt x="4431" y="2256"/>
                  </a:cubicBezTo>
                  <a:cubicBezTo>
                    <a:pt x="4378" y="2209"/>
                    <a:pt x="4315" y="2177"/>
                    <a:pt x="4272" y="2125"/>
                  </a:cubicBezTo>
                  <a:cubicBezTo>
                    <a:pt x="4169" y="2009"/>
                    <a:pt x="4117" y="1843"/>
                    <a:pt x="4022" y="1716"/>
                  </a:cubicBezTo>
                  <a:cubicBezTo>
                    <a:pt x="3967" y="1645"/>
                    <a:pt x="3879" y="1617"/>
                    <a:pt x="3799" y="1569"/>
                  </a:cubicBezTo>
                  <a:cubicBezTo>
                    <a:pt x="3605" y="1455"/>
                    <a:pt x="3430" y="1303"/>
                    <a:pt x="3248" y="1172"/>
                  </a:cubicBezTo>
                  <a:cubicBezTo>
                    <a:pt x="3192" y="1133"/>
                    <a:pt x="3141" y="1097"/>
                    <a:pt x="3088" y="1054"/>
                  </a:cubicBezTo>
                  <a:cubicBezTo>
                    <a:pt x="2768" y="819"/>
                    <a:pt x="2466" y="565"/>
                    <a:pt x="2144" y="340"/>
                  </a:cubicBezTo>
                  <a:cubicBezTo>
                    <a:pt x="1958" y="207"/>
                    <a:pt x="1758" y="81"/>
                    <a:pt x="1537" y="30"/>
                  </a:cubicBezTo>
                  <a:cubicBezTo>
                    <a:pt x="1440" y="8"/>
                    <a:pt x="1339" y="0"/>
                    <a:pt x="1238" y="0"/>
                  </a:cubicBezTo>
                  <a:close/>
                </a:path>
              </a:pathLst>
            </a:custGeom>
            <a:solidFill>
              <a:srgbClr val="FFDFCC"/>
            </a:solidFill>
            <a:ln>
              <a:noFill/>
            </a:ln>
          </p:spPr>
          <p:txBody>
            <a:bodyPr spcFirstLastPara="1" wrap="square" lIns="182850" tIns="182850" rIns="182850" bIns="182850" anchor="ctr" anchorCtr="0">
              <a:noAutofit/>
            </a:bodyPr>
            <a:lstStyle/>
            <a:p>
              <a:endParaRPr sz="3600"/>
            </a:p>
          </p:txBody>
        </p:sp>
        <p:sp>
          <p:nvSpPr>
            <p:cNvPr id="95" name="Google Shape;331;p28">
              <a:extLst>
                <a:ext uri="{FF2B5EF4-FFF2-40B4-BE49-F238E27FC236}">
                  <a16:creationId xmlns:a16="http://schemas.microsoft.com/office/drawing/2014/main" id="{976F1406-36C3-1A84-3493-F1B42E5099F0}"/>
                </a:ext>
              </a:extLst>
            </p:cNvPr>
            <p:cNvSpPr/>
            <p:nvPr/>
          </p:nvSpPr>
          <p:spPr>
            <a:xfrm>
              <a:off x="6521006" y="1965052"/>
              <a:ext cx="157431" cy="241324"/>
            </a:xfrm>
            <a:custGeom>
              <a:avLst/>
              <a:gdLst/>
              <a:ahLst/>
              <a:cxnLst/>
              <a:rect l="l" t="t" r="r" b="b"/>
              <a:pathLst>
                <a:path w="3010" h="4614" extrusionOk="0">
                  <a:moveTo>
                    <a:pt x="1366" y="0"/>
                  </a:moveTo>
                  <a:cubicBezTo>
                    <a:pt x="1280" y="0"/>
                    <a:pt x="1194" y="5"/>
                    <a:pt x="1108" y="13"/>
                  </a:cubicBezTo>
                  <a:cubicBezTo>
                    <a:pt x="906" y="38"/>
                    <a:pt x="687" y="112"/>
                    <a:pt x="613" y="312"/>
                  </a:cubicBezTo>
                  <a:cubicBezTo>
                    <a:pt x="505" y="588"/>
                    <a:pt x="449" y="927"/>
                    <a:pt x="501" y="1220"/>
                  </a:cubicBezTo>
                  <a:cubicBezTo>
                    <a:pt x="529" y="1379"/>
                    <a:pt x="592" y="1530"/>
                    <a:pt x="651" y="1676"/>
                  </a:cubicBezTo>
                  <a:cubicBezTo>
                    <a:pt x="843" y="2177"/>
                    <a:pt x="988" y="2717"/>
                    <a:pt x="893" y="3240"/>
                  </a:cubicBezTo>
                  <a:cubicBezTo>
                    <a:pt x="822" y="3621"/>
                    <a:pt x="628" y="3975"/>
                    <a:pt x="370" y="4264"/>
                  </a:cubicBezTo>
                  <a:cubicBezTo>
                    <a:pt x="256" y="4391"/>
                    <a:pt x="134" y="4508"/>
                    <a:pt x="0" y="4614"/>
                  </a:cubicBezTo>
                  <a:cubicBezTo>
                    <a:pt x="354" y="4590"/>
                    <a:pt x="691" y="4428"/>
                    <a:pt x="988" y="4232"/>
                  </a:cubicBezTo>
                  <a:cubicBezTo>
                    <a:pt x="1227" y="4074"/>
                    <a:pt x="1458" y="3895"/>
                    <a:pt x="1629" y="3665"/>
                  </a:cubicBezTo>
                  <a:cubicBezTo>
                    <a:pt x="1846" y="3379"/>
                    <a:pt x="1966" y="3033"/>
                    <a:pt x="2084" y="2692"/>
                  </a:cubicBezTo>
                  <a:cubicBezTo>
                    <a:pt x="2084" y="2736"/>
                    <a:pt x="2255" y="2759"/>
                    <a:pt x="2280" y="2764"/>
                  </a:cubicBezTo>
                  <a:cubicBezTo>
                    <a:pt x="2310" y="2769"/>
                    <a:pt x="2336" y="2772"/>
                    <a:pt x="2358" y="2772"/>
                  </a:cubicBezTo>
                  <a:cubicBezTo>
                    <a:pt x="2425" y="2772"/>
                    <a:pt x="2465" y="2746"/>
                    <a:pt x="2533" y="2681"/>
                  </a:cubicBezTo>
                  <a:cubicBezTo>
                    <a:pt x="2767" y="2439"/>
                    <a:pt x="2891" y="2133"/>
                    <a:pt x="2965" y="1803"/>
                  </a:cubicBezTo>
                  <a:cubicBezTo>
                    <a:pt x="2990" y="1699"/>
                    <a:pt x="3009" y="1596"/>
                    <a:pt x="3001" y="1493"/>
                  </a:cubicBezTo>
                  <a:cubicBezTo>
                    <a:pt x="2993" y="1385"/>
                    <a:pt x="2954" y="1279"/>
                    <a:pt x="2879" y="1208"/>
                  </a:cubicBezTo>
                  <a:cubicBezTo>
                    <a:pt x="2826" y="1161"/>
                    <a:pt x="2763" y="1129"/>
                    <a:pt x="2720" y="1077"/>
                  </a:cubicBezTo>
                  <a:cubicBezTo>
                    <a:pt x="2617" y="961"/>
                    <a:pt x="2565" y="795"/>
                    <a:pt x="2470" y="668"/>
                  </a:cubicBezTo>
                  <a:cubicBezTo>
                    <a:pt x="2415" y="597"/>
                    <a:pt x="2327" y="569"/>
                    <a:pt x="2247" y="521"/>
                  </a:cubicBezTo>
                  <a:cubicBezTo>
                    <a:pt x="2053" y="407"/>
                    <a:pt x="1878" y="255"/>
                    <a:pt x="1696" y="124"/>
                  </a:cubicBezTo>
                  <a:cubicBezTo>
                    <a:pt x="1640" y="85"/>
                    <a:pt x="1589" y="49"/>
                    <a:pt x="1536" y="6"/>
                  </a:cubicBezTo>
                  <a:cubicBezTo>
                    <a:pt x="1479" y="2"/>
                    <a:pt x="1422" y="0"/>
                    <a:pt x="1366" y="0"/>
                  </a:cubicBezTo>
                  <a:close/>
                </a:path>
              </a:pathLst>
            </a:custGeom>
            <a:solidFill>
              <a:srgbClr val="FFCFB3"/>
            </a:solidFill>
            <a:ln>
              <a:noFill/>
            </a:ln>
          </p:spPr>
          <p:txBody>
            <a:bodyPr spcFirstLastPara="1" wrap="square" lIns="182850" tIns="182850" rIns="182850" bIns="182850" anchor="ctr" anchorCtr="0">
              <a:noAutofit/>
            </a:bodyPr>
            <a:lstStyle/>
            <a:p>
              <a:endParaRPr sz="3600"/>
            </a:p>
          </p:txBody>
        </p:sp>
        <p:sp>
          <p:nvSpPr>
            <p:cNvPr id="96" name="Google Shape;332;p28">
              <a:extLst>
                <a:ext uri="{FF2B5EF4-FFF2-40B4-BE49-F238E27FC236}">
                  <a16:creationId xmlns:a16="http://schemas.microsoft.com/office/drawing/2014/main" id="{2F08A481-7D6D-469C-DE79-3F8EBFFC6103}"/>
                </a:ext>
              </a:extLst>
            </p:cNvPr>
            <p:cNvSpPr/>
            <p:nvPr/>
          </p:nvSpPr>
          <p:spPr>
            <a:xfrm>
              <a:off x="6432350" y="1838161"/>
              <a:ext cx="289860" cy="265278"/>
            </a:xfrm>
            <a:custGeom>
              <a:avLst/>
              <a:gdLst/>
              <a:ahLst/>
              <a:cxnLst/>
              <a:rect l="l" t="t" r="r" b="b"/>
              <a:pathLst>
                <a:path w="5542" h="5072" extrusionOk="0">
                  <a:moveTo>
                    <a:pt x="2775" y="1"/>
                  </a:moveTo>
                  <a:cubicBezTo>
                    <a:pt x="2103" y="1"/>
                    <a:pt x="1435" y="226"/>
                    <a:pt x="906" y="652"/>
                  </a:cubicBezTo>
                  <a:cubicBezTo>
                    <a:pt x="517" y="966"/>
                    <a:pt x="306" y="1364"/>
                    <a:pt x="131" y="1819"/>
                  </a:cubicBezTo>
                  <a:cubicBezTo>
                    <a:pt x="36" y="2074"/>
                    <a:pt x="0" y="2439"/>
                    <a:pt x="342" y="2515"/>
                  </a:cubicBezTo>
                  <a:cubicBezTo>
                    <a:pt x="350" y="2515"/>
                    <a:pt x="361" y="2519"/>
                    <a:pt x="369" y="2519"/>
                  </a:cubicBezTo>
                  <a:cubicBezTo>
                    <a:pt x="530" y="2552"/>
                    <a:pt x="694" y="2568"/>
                    <a:pt x="857" y="2568"/>
                  </a:cubicBezTo>
                  <a:cubicBezTo>
                    <a:pt x="1015" y="2568"/>
                    <a:pt x="1174" y="2553"/>
                    <a:pt x="1330" y="2522"/>
                  </a:cubicBezTo>
                  <a:cubicBezTo>
                    <a:pt x="1505" y="2490"/>
                    <a:pt x="1676" y="2439"/>
                    <a:pt x="1851" y="2435"/>
                  </a:cubicBezTo>
                  <a:cubicBezTo>
                    <a:pt x="2024" y="2435"/>
                    <a:pt x="2211" y="2486"/>
                    <a:pt x="2319" y="2625"/>
                  </a:cubicBezTo>
                  <a:lnTo>
                    <a:pt x="2342" y="2661"/>
                  </a:lnTo>
                  <a:cubicBezTo>
                    <a:pt x="2517" y="2939"/>
                    <a:pt x="2354" y="3280"/>
                    <a:pt x="2481" y="3566"/>
                  </a:cubicBezTo>
                  <a:cubicBezTo>
                    <a:pt x="2513" y="3638"/>
                    <a:pt x="2557" y="3697"/>
                    <a:pt x="2599" y="3761"/>
                  </a:cubicBezTo>
                  <a:cubicBezTo>
                    <a:pt x="2767" y="3982"/>
                    <a:pt x="2930" y="4209"/>
                    <a:pt x="3120" y="4412"/>
                  </a:cubicBezTo>
                  <a:cubicBezTo>
                    <a:pt x="3168" y="4462"/>
                    <a:pt x="3283" y="4622"/>
                    <a:pt x="3368" y="4622"/>
                  </a:cubicBezTo>
                  <a:cubicBezTo>
                    <a:pt x="3376" y="4622"/>
                    <a:pt x="3383" y="4621"/>
                    <a:pt x="3390" y="4618"/>
                  </a:cubicBezTo>
                  <a:cubicBezTo>
                    <a:pt x="3461" y="4599"/>
                    <a:pt x="3461" y="4487"/>
                    <a:pt x="3482" y="4427"/>
                  </a:cubicBezTo>
                  <a:cubicBezTo>
                    <a:pt x="3556" y="4209"/>
                    <a:pt x="3624" y="3963"/>
                    <a:pt x="3815" y="3816"/>
                  </a:cubicBezTo>
                  <a:cubicBezTo>
                    <a:pt x="3915" y="3734"/>
                    <a:pt x="4085" y="3663"/>
                    <a:pt x="4221" y="3663"/>
                  </a:cubicBezTo>
                  <a:cubicBezTo>
                    <a:pt x="4237" y="3663"/>
                    <a:pt x="4252" y="3664"/>
                    <a:pt x="4267" y="3666"/>
                  </a:cubicBezTo>
                  <a:cubicBezTo>
                    <a:pt x="4386" y="3685"/>
                    <a:pt x="4505" y="3756"/>
                    <a:pt x="4561" y="3864"/>
                  </a:cubicBezTo>
                  <a:cubicBezTo>
                    <a:pt x="4620" y="3967"/>
                    <a:pt x="4624" y="4106"/>
                    <a:pt x="4620" y="4224"/>
                  </a:cubicBezTo>
                  <a:cubicBezTo>
                    <a:pt x="4619" y="4370"/>
                    <a:pt x="4607" y="4515"/>
                    <a:pt x="4585" y="4658"/>
                  </a:cubicBezTo>
                  <a:cubicBezTo>
                    <a:pt x="4569" y="4761"/>
                    <a:pt x="4494" y="5008"/>
                    <a:pt x="4620" y="5067"/>
                  </a:cubicBezTo>
                  <a:cubicBezTo>
                    <a:pt x="4627" y="5070"/>
                    <a:pt x="4634" y="5072"/>
                    <a:pt x="4642" y="5072"/>
                  </a:cubicBezTo>
                  <a:cubicBezTo>
                    <a:pt x="4795" y="5072"/>
                    <a:pt x="5076" y="4398"/>
                    <a:pt x="5124" y="4289"/>
                  </a:cubicBezTo>
                  <a:cubicBezTo>
                    <a:pt x="5276" y="3944"/>
                    <a:pt x="5411" y="3577"/>
                    <a:pt x="5470" y="3204"/>
                  </a:cubicBezTo>
                  <a:cubicBezTo>
                    <a:pt x="5510" y="2947"/>
                    <a:pt x="5541" y="2684"/>
                    <a:pt x="5529" y="2422"/>
                  </a:cubicBezTo>
                  <a:cubicBezTo>
                    <a:pt x="5503" y="1792"/>
                    <a:pt x="5193" y="1267"/>
                    <a:pt x="4748" y="835"/>
                  </a:cubicBezTo>
                  <a:cubicBezTo>
                    <a:pt x="4685" y="776"/>
                    <a:pt x="4620" y="715"/>
                    <a:pt x="4553" y="660"/>
                  </a:cubicBezTo>
                  <a:cubicBezTo>
                    <a:pt x="4240" y="395"/>
                    <a:pt x="3878" y="180"/>
                    <a:pt x="3478" y="85"/>
                  </a:cubicBezTo>
                  <a:cubicBezTo>
                    <a:pt x="3247" y="28"/>
                    <a:pt x="3011" y="1"/>
                    <a:pt x="2775"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97" name="Google Shape;333;p28">
              <a:extLst>
                <a:ext uri="{FF2B5EF4-FFF2-40B4-BE49-F238E27FC236}">
                  <a16:creationId xmlns:a16="http://schemas.microsoft.com/office/drawing/2014/main" id="{8C17F218-B0CA-9EE0-9135-1D172DF1E98E}"/>
                </a:ext>
              </a:extLst>
            </p:cNvPr>
            <p:cNvSpPr/>
            <p:nvPr/>
          </p:nvSpPr>
          <p:spPr>
            <a:xfrm>
              <a:off x="6554848" y="1872682"/>
              <a:ext cx="167368" cy="230759"/>
            </a:xfrm>
            <a:custGeom>
              <a:avLst/>
              <a:gdLst/>
              <a:ahLst/>
              <a:cxnLst/>
              <a:rect l="l" t="t" r="r" b="b"/>
              <a:pathLst>
                <a:path w="3200" h="4412" extrusionOk="0">
                  <a:moveTo>
                    <a:pt x="2211" y="0"/>
                  </a:moveTo>
                  <a:cubicBezTo>
                    <a:pt x="2192" y="314"/>
                    <a:pt x="2156" y="628"/>
                    <a:pt x="2000" y="902"/>
                  </a:cubicBezTo>
                  <a:cubicBezTo>
                    <a:pt x="1911" y="1047"/>
                    <a:pt x="1802" y="1180"/>
                    <a:pt x="1675" y="1294"/>
                  </a:cubicBezTo>
                  <a:cubicBezTo>
                    <a:pt x="1419" y="1541"/>
                    <a:pt x="1119" y="1736"/>
                    <a:pt x="790" y="1870"/>
                  </a:cubicBezTo>
                  <a:lnTo>
                    <a:pt x="683" y="1906"/>
                  </a:lnTo>
                  <a:cubicBezTo>
                    <a:pt x="453" y="1981"/>
                    <a:pt x="230" y="2001"/>
                    <a:pt x="0" y="2001"/>
                  </a:cubicBezTo>
                  <a:cubicBezTo>
                    <a:pt x="175" y="2279"/>
                    <a:pt x="12" y="2620"/>
                    <a:pt x="139" y="2906"/>
                  </a:cubicBezTo>
                  <a:cubicBezTo>
                    <a:pt x="171" y="2978"/>
                    <a:pt x="215" y="3037"/>
                    <a:pt x="257" y="3101"/>
                  </a:cubicBezTo>
                  <a:cubicBezTo>
                    <a:pt x="425" y="3322"/>
                    <a:pt x="588" y="3549"/>
                    <a:pt x="778" y="3752"/>
                  </a:cubicBezTo>
                  <a:cubicBezTo>
                    <a:pt x="826" y="3802"/>
                    <a:pt x="941" y="3962"/>
                    <a:pt x="1026" y="3962"/>
                  </a:cubicBezTo>
                  <a:cubicBezTo>
                    <a:pt x="1034" y="3962"/>
                    <a:pt x="1041" y="3961"/>
                    <a:pt x="1048" y="3958"/>
                  </a:cubicBezTo>
                  <a:cubicBezTo>
                    <a:pt x="1119" y="3939"/>
                    <a:pt x="1119" y="3827"/>
                    <a:pt x="1140" y="3767"/>
                  </a:cubicBezTo>
                  <a:cubicBezTo>
                    <a:pt x="1214" y="3549"/>
                    <a:pt x="1282" y="3303"/>
                    <a:pt x="1473" y="3156"/>
                  </a:cubicBezTo>
                  <a:cubicBezTo>
                    <a:pt x="1573" y="3074"/>
                    <a:pt x="1743" y="3003"/>
                    <a:pt x="1879" y="3003"/>
                  </a:cubicBezTo>
                  <a:cubicBezTo>
                    <a:pt x="1895" y="3003"/>
                    <a:pt x="1910" y="3004"/>
                    <a:pt x="1925" y="3006"/>
                  </a:cubicBezTo>
                  <a:cubicBezTo>
                    <a:pt x="2044" y="3025"/>
                    <a:pt x="2163" y="3096"/>
                    <a:pt x="2219" y="3204"/>
                  </a:cubicBezTo>
                  <a:cubicBezTo>
                    <a:pt x="2278" y="3307"/>
                    <a:pt x="2282" y="3446"/>
                    <a:pt x="2278" y="3564"/>
                  </a:cubicBezTo>
                  <a:cubicBezTo>
                    <a:pt x="2277" y="3710"/>
                    <a:pt x="2265" y="3855"/>
                    <a:pt x="2243" y="3998"/>
                  </a:cubicBezTo>
                  <a:cubicBezTo>
                    <a:pt x="2227" y="4101"/>
                    <a:pt x="2152" y="4348"/>
                    <a:pt x="2278" y="4407"/>
                  </a:cubicBezTo>
                  <a:cubicBezTo>
                    <a:pt x="2285" y="4410"/>
                    <a:pt x="2292" y="4412"/>
                    <a:pt x="2300" y="4412"/>
                  </a:cubicBezTo>
                  <a:cubicBezTo>
                    <a:pt x="2453" y="4412"/>
                    <a:pt x="2734" y="3738"/>
                    <a:pt x="2782" y="3629"/>
                  </a:cubicBezTo>
                  <a:cubicBezTo>
                    <a:pt x="2934" y="3284"/>
                    <a:pt x="3069" y="2917"/>
                    <a:pt x="3128" y="2544"/>
                  </a:cubicBezTo>
                  <a:cubicBezTo>
                    <a:pt x="3168" y="2287"/>
                    <a:pt x="3199" y="2024"/>
                    <a:pt x="3187" y="1762"/>
                  </a:cubicBezTo>
                  <a:cubicBezTo>
                    <a:pt x="3161" y="1132"/>
                    <a:pt x="2851" y="607"/>
                    <a:pt x="2405" y="175"/>
                  </a:cubicBezTo>
                  <a:cubicBezTo>
                    <a:pt x="2342" y="116"/>
                    <a:pt x="2278" y="55"/>
                    <a:pt x="2211"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98" name="Google Shape;334;p28">
              <a:extLst>
                <a:ext uri="{FF2B5EF4-FFF2-40B4-BE49-F238E27FC236}">
                  <a16:creationId xmlns:a16="http://schemas.microsoft.com/office/drawing/2014/main" id="{103DDE51-DEDF-E9CB-4D61-AE61AE24CE90}"/>
                </a:ext>
              </a:extLst>
            </p:cNvPr>
            <p:cNvSpPr/>
            <p:nvPr/>
          </p:nvSpPr>
          <p:spPr>
            <a:xfrm>
              <a:off x="5912753" y="2242215"/>
              <a:ext cx="173121" cy="196030"/>
            </a:xfrm>
            <a:custGeom>
              <a:avLst/>
              <a:gdLst/>
              <a:ahLst/>
              <a:cxnLst/>
              <a:rect l="l" t="t" r="r" b="b"/>
              <a:pathLst>
                <a:path w="3310" h="3748" extrusionOk="0">
                  <a:moveTo>
                    <a:pt x="1826" y="0"/>
                  </a:moveTo>
                  <a:cubicBezTo>
                    <a:pt x="1714" y="4"/>
                    <a:pt x="1651" y="127"/>
                    <a:pt x="1643" y="234"/>
                  </a:cubicBezTo>
                  <a:cubicBezTo>
                    <a:pt x="1615" y="607"/>
                    <a:pt x="2008" y="909"/>
                    <a:pt x="2012" y="1282"/>
                  </a:cubicBezTo>
                  <a:cubicBezTo>
                    <a:pt x="1921" y="1282"/>
                    <a:pt x="1837" y="1223"/>
                    <a:pt x="1767" y="1164"/>
                  </a:cubicBezTo>
                  <a:cubicBezTo>
                    <a:pt x="1461" y="898"/>
                    <a:pt x="1242" y="548"/>
                    <a:pt x="949" y="274"/>
                  </a:cubicBezTo>
                  <a:cubicBezTo>
                    <a:pt x="861" y="192"/>
                    <a:pt x="758" y="112"/>
                    <a:pt x="639" y="112"/>
                  </a:cubicBezTo>
                  <a:cubicBezTo>
                    <a:pt x="520" y="112"/>
                    <a:pt x="397" y="230"/>
                    <a:pt x="436" y="342"/>
                  </a:cubicBezTo>
                  <a:cubicBezTo>
                    <a:pt x="395" y="318"/>
                    <a:pt x="353" y="307"/>
                    <a:pt x="312" y="307"/>
                  </a:cubicBezTo>
                  <a:cubicBezTo>
                    <a:pt x="142" y="307"/>
                    <a:pt x="1" y="495"/>
                    <a:pt x="96" y="671"/>
                  </a:cubicBezTo>
                  <a:cubicBezTo>
                    <a:pt x="111" y="704"/>
                    <a:pt x="134" y="735"/>
                    <a:pt x="130" y="771"/>
                  </a:cubicBezTo>
                  <a:cubicBezTo>
                    <a:pt x="127" y="793"/>
                    <a:pt x="120" y="814"/>
                    <a:pt x="111" y="835"/>
                  </a:cubicBezTo>
                  <a:cubicBezTo>
                    <a:pt x="72" y="912"/>
                    <a:pt x="61" y="1000"/>
                    <a:pt x="79" y="1084"/>
                  </a:cubicBezTo>
                  <a:cubicBezTo>
                    <a:pt x="91" y="1155"/>
                    <a:pt x="96" y="1243"/>
                    <a:pt x="130" y="1303"/>
                  </a:cubicBezTo>
                  <a:cubicBezTo>
                    <a:pt x="218" y="1438"/>
                    <a:pt x="305" y="1568"/>
                    <a:pt x="416" y="1676"/>
                  </a:cubicBezTo>
                  <a:cubicBezTo>
                    <a:pt x="475" y="1731"/>
                    <a:pt x="543" y="1783"/>
                    <a:pt x="575" y="1855"/>
                  </a:cubicBezTo>
                  <a:cubicBezTo>
                    <a:pt x="532" y="1839"/>
                    <a:pt x="487" y="1831"/>
                    <a:pt x="442" y="1831"/>
                  </a:cubicBezTo>
                  <a:cubicBezTo>
                    <a:pt x="427" y="1831"/>
                    <a:pt x="412" y="1832"/>
                    <a:pt x="397" y="1834"/>
                  </a:cubicBezTo>
                  <a:cubicBezTo>
                    <a:pt x="241" y="1859"/>
                    <a:pt x="237" y="2053"/>
                    <a:pt x="281" y="2169"/>
                  </a:cubicBezTo>
                  <a:cubicBezTo>
                    <a:pt x="332" y="2314"/>
                    <a:pt x="444" y="2434"/>
                    <a:pt x="559" y="2542"/>
                  </a:cubicBezTo>
                  <a:cubicBezTo>
                    <a:pt x="579" y="2561"/>
                    <a:pt x="602" y="2580"/>
                    <a:pt x="623" y="2601"/>
                  </a:cubicBezTo>
                  <a:cubicBezTo>
                    <a:pt x="802" y="2759"/>
                    <a:pt x="1008" y="2915"/>
                    <a:pt x="1222" y="3018"/>
                  </a:cubicBezTo>
                  <a:cubicBezTo>
                    <a:pt x="1472" y="3136"/>
                    <a:pt x="1687" y="3299"/>
                    <a:pt x="1909" y="3458"/>
                  </a:cubicBezTo>
                  <a:cubicBezTo>
                    <a:pt x="1995" y="3522"/>
                    <a:pt x="2099" y="3600"/>
                    <a:pt x="2202" y="3665"/>
                  </a:cubicBezTo>
                  <a:cubicBezTo>
                    <a:pt x="2255" y="3697"/>
                    <a:pt x="2311" y="3721"/>
                    <a:pt x="2370" y="3739"/>
                  </a:cubicBezTo>
                  <a:cubicBezTo>
                    <a:pt x="2393" y="3745"/>
                    <a:pt x="2418" y="3748"/>
                    <a:pt x="2444" y="3748"/>
                  </a:cubicBezTo>
                  <a:cubicBezTo>
                    <a:pt x="2591" y="3748"/>
                    <a:pt x="2766" y="3659"/>
                    <a:pt x="2874" y="3585"/>
                  </a:cubicBezTo>
                  <a:cubicBezTo>
                    <a:pt x="2918" y="3553"/>
                    <a:pt x="2964" y="3513"/>
                    <a:pt x="2988" y="3463"/>
                  </a:cubicBezTo>
                  <a:cubicBezTo>
                    <a:pt x="3006" y="3417"/>
                    <a:pt x="3015" y="3370"/>
                    <a:pt x="3017" y="3324"/>
                  </a:cubicBezTo>
                  <a:cubicBezTo>
                    <a:pt x="3021" y="3240"/>
                    <a:pt x="3028" y="3160"/>
                    <a:pt x="3028" y="3077"/>
                  </a:cubicBezTo>
                  <a:cubicBezTo>
                    <a:pt x="3024" y="3018"/>
                    <a:pt x="3021" y="2957"/>
                    <a:pt x="3036" y="2898"/>
                  </a:cubicBezTo>
                  <a:cubicBezTo>
                    <a:pt x="3068" y="2755"/>
                    <a:pt x="3207" y="2660"/>
                    <a:pt x="3255" y="2517"/>
                  </a:cubicBezTo>
                  <a:cubicBezTo>
                    <a:pt x="3310" y="2363"/>
                    <a:pt x="3238" y="2192"/>
                    <a:pt x="3171" y="2040"/>
                  </a:cubicBezTo>
                  <a:cubicBezTo>
                    <a:pt x="3116" y="1918"/>
                    <a:pt x="3055" y="1791"/>
                    <a:pt x="3000" y="1665"/>
                  </a:cubicBezTo>
                  <a:cubicBezTo>
                    <a:pt x="2937" y="1530"/>
                    <a:pt x="2874" y="1391"/>
                    <a:pt x="2798" y="1259"/>
                  </a:cubicBezTo>
                  <a:cubicBezTo>
                    <a:pt x="2713" y="1113"/>
                    <a:pt x="2620" y="971"/>
                    <a:pt x="2520" y="835"/>
                  </a:cubicBezTo>
                  <a:cubicBezTo>
                    <a:pt x="2366" y="612"/>
                    <a:pt x="2207" y="386"/>
                    <a:pt x="2052" y="163"/>
                  </a:cubicBezTo>
                  <a:cubicBezTo>
                    <a:pt x="1997" y="88"/>
                    <a:pt x="1929" y="4"/>
                    <a:pt x="1841" y="0"/>
                  </a:cubicBezTo>
                  <a:close/>
                </a:path>
              </a:pathLst>
            </a:custGeom>
            <a:solidFill>
              <a:srgbClr val="FFDFCC"/>
            </a:solidFill>
            <a:ln>
              <a:noFill/>
            </a:ln>
          </p:spPr>
          <p:txBody>
            <a:bodyPr spcFirstLastPara="1" wrap="square" lIns="182850" tIns="182850" rIns="182850" bIns="182850" anchor="ctr" anchorCtr="0">
              <a:noAutofit/>
            </a:bodyPr>
            <a:lstStyle/>
            <a:p>
              <a:endParaRPr sz="3600"/>
            </a:p>
          </p:txBody>
        </p:sp>
        <p:sp>
          <p:nvSpPr>
            <p:cNvPr id="99" name="Google Shape;335;p28">
              <a:extLst>
                <a:ext uri="{FF2B5EF4-FFF2-40B4-BE49-F238E27FC236}">
                  <a16:creationId xmlns:a16="http://schemas.microsoft.com/office/drawing/2014/main" id="{009CF2A7-AB00-CAD6-CAB5-77DE54DCBA40}"/>
                </a:ext>
              </a:extLst>
            </p:cNvPr>
            <p:cNvSpPr/>
            <p:nvPr/>
          </p:nvSpPr>
          <p:spPr>
            <a:xfrm>
              <a:off x="6009046" y="2242215"/>
              <a:ext cx="76832" cy="196030"/>
            </a:xfrm>
            <a:custGeom>
              <a:avLst/>
              <a:gdLst/>
              <a:ahLst/>
              <a:cxnLst/>
              <a:rect l="l" t="t" r="r" b="b"/>
              <a:pathLst>
                <a:path w="1469" h="3748" extrusionOk="0">
                  <a:moveTo>
                    <a:pt x="0" y="0"/>
                  </a:moveTo>
                  <a:lnTo>
                    <a:pt x="0" y="0"/>
                  </a:lnTo>
                  <a:cubicBezTo>
                    <a:pt x="11" y="28"/>
                    <a:pt x="22" y="54"/>
                    <a:pt x="36" y="80"/>
                  </a:cubicBezTo>
                  <a:cubicBezTo>
                    <a:pt x="234" y="468"/>
                    <a:pt x="520" y="803"/>
                    <a:pt x="754" y="1168"/>
                  </a:cubicBezTo>
                  <a:cubicBezTo>
                    <a:pt x="989" y="1532"/>
                    <a:pt x="1178" y="1954"/>
                    <a:pt x="1151" y="2386"/>
                  </a:cubicBezTo>
                  <a:cubicBezTo>
                    <a:pt x="1143" y="2473"/>
                    <a:pt x="1128" y="2565"/>
                    <a:pt x="1079" y="2637"/>
                  </a:cubicBezTo>
                  <a:cubicBezTo>
                    <a:pt x="1024" y="2719"/>
                    <a:pt x="929" y="2771"/>
                    <a:pt x="885" y="2862"/>
                  </a:cubicBezTo>
                  <a:cubicBezTo>
                    <a:pt x="854" y="2917"/>
                    <a:pt x="845" y="2985"/>
                    <a:pt x="834" y="3052"/>
                  </a:cubicBezTo>
                  <a:cubicBezTo>
                    <a:pt x="810" y="3179"/>
                    <a:pt x="766" y="3299"/>
                    <a:pt x="702" y="3410"/>
                  </a:cubicBezTo>
                  <a:cubicBezTo>
                    <a:pt x="651" y="3505"/>
                    <a:pt x="584" y="3596"/>
                    <a:pt x="489" y="3640"/>
                  </a:cubicBezTo>
                  <a:cubicBezTo>
                    <a:pt x="454" y="3657"/>
                    <a:pt x="416" y="3665"/>
                    <a:pt x="377" y="3665"/>
                  </a:cubicBezTo>
                  <a:cubicBezTo>
                    <a:pt x="372" y="3665"/>
                    <a:pt x="366" y="3665"/>
                    <a:pt x="361" y="3665"/>
                  </a:cubicBezTo>
                  <a:lnTo>
                    <a:pt x="361" y="3665"/>
                  </a:lnTo>
                  <a:cubicBezTo>
                    <a:pt x="414" y="3697"/>
                    <a:pt x="470" y="3721"/>
                    <a:pt x="529" y="3739"/>
                  </a:cubicBezTo>
                  <a:cubicBezTo>
                    <a:pt x="552" y="3745"/>
                    <a:pt x="577" y="3748"/>
                    <a:pt x="603" y="3748"/>
                  </a:cubicBezTo>
                  <a:cubicBezTo>
                    <a:pt x="750" y="3748"/>
                    <a:pt x="925" y="3659"/>
                    <a:pt x="1033" y="3585"/>
                  </a:cubicBezTo>
                  <a:cubicBezTo>
                    <a:pt x="1077" y="3553"/>
                    <a:pt x="1123" y="3513"/>
                    <a:pt x="1147" y="3463"/>
                  </a:cubicBezTo>
                  <a:cubicBezTo>
                    <a:pt x="1165" y="3417"/>
                    <a:pt x="1174" y="3370"/>
                    <a:pt x="1176" y="3324"/>
                  </a:cubicBezTo>
                  <a:cubicBezTo>
                    <a:pt x="1180" y="3240"/>
                    <a:pt x="1187" y="3160"/>
                    <a:pt x="1187" y="3077"/>
                  </a:cubicBezTo>
                  <a:cubicBezTo>
                    <a:pt x="1183" y="3018"/>
                    <a:pt x="1180" y="2957"/>
                    <a:pt x="1195" y="2898"/>
                  </a:cubicBezTo>
                  <a:cubicBezTo>
                    <a:pt x="1227" y="2755"/>
                    <a:pt x="1366" y="2660"/>
                    <a:pt x="1414" y="2517"/>
                  </a:cubicBezTo>
                  <a:cubicBezTo>
                    <a:pt x="1469" y="2363"/>
                    <a:pt x="1397" y="2192"/>
                    <a:pt x="1330" y="2042"/>
                  </a:cubicBezTo>
                  <a:cubicBezTo>
                    <a:pt x="1275" y="1918"/>
                    <a:pt x="1214" y="1791"/>
                    <a:pt x="1159" y="1665"/>
                  </a:cubicBezTo>
                  <a:cubicBezTo>
                    <a:pt x="1096" y="1530"/>
                    <a:pt x="1033" y="1391"/>
                    <a:pt x="957" y="1260"/>
                  </a:cubicBezTo>
                  <a:cubicBezTo>
                    <a:pt x="872" y="1113"/>
                    <a:pt x="779" y="971"/>
                    <a:pt x="679" y="835"/>
                  </a:cubicBezTo>
                  <a:cubicBezTo>
                    <a:pt x="525" y="612"/>
                    <a:pt x="365" y="386"/>
                    <a:pt x="211" y="164"/>
                  </a:cubicBezTo>
                  <a:cubicBezTo>
                    <a:pt x="156" y="88"/>
                    <a:pt x="88" y="4"/>
                    <a:pt x="0" y="0"/>
                  </a:cubicBezTo>
                  <a:close/>
                </a:path>
              </a:pathLst>
            </a:custGeom>
            <a:solidFill>
              <a:srgbClr val="FFCFB3"/>
            </a:solidFill>
            <a:ln>
              <a:noFill/>
            </a:ln>
          </p:spPr>
          <p:txBody>
            <a:bodyPr spcFirstLastPara="1" wrap="square" lIns="182850" tIns="182850" rIns="182850" bIns="182850" anchor="ctr" anchorCtr="0">
              <a:noAutofit/>
            </a:bodyPr>
            <a:lstStyle/>
            <a:p>
              <a:endParaRPr sz="3600"/>
            </a:p>
          </p:txBody>
        </p:sp>
        <p:sp>
          <p:nvSpPr>
            <p:cNvPr id="100" name="Google Shape;336;p28">
              <a:extLst>
                <a:ext uri="{FF2B5EF4-FFF2-40B4-BE49-F238E27FC236}">
                  <a16:creationId xmlns:a16="http://schemas.microsoft.com/office/drawing/2014/main" id="{CCB4518E-C212-E0E6-2081-9D12680268E7}"/>
                </a:ext>
              </a:extLst>
            </p:cNvPr>
            <p:cNvSpPr/>
            <p:nvPr/>
          </p:nvSpPr>
          <p:spPr>
            <a:xfrm>
              <a:off x="6030962" y="3804712"/>
              <a:ext cx="381390" cy="239441"/>
            </a:xfrm>
            <a:custGeom>
              <a:avLst/>
              <a:gdLst/>
              <a:ahLst/>
              <a:cxnLst/>
              <a:rect l="l" t="t" r="r" b="b"/>
              <a:pathLst>
                <a:path w="7292" h="4578" extrusionOk="0">
                  <a:moveTo>
                    <a:pt x="7288" y="1467"/>
                  </a:moveTo>
                  <a:lnTo>
                    <a:pt x="6970" y="1467"/>
                  </a:lnTo>
                  <a:cubicBezTo>
                    <a:pt x="6792" y="1235"/>
                    <a:pt x="6543" y="1018"/>
                    <a:pt x="6214" y="828"/>
                  </a:cubicBezTo>
                  <a:cubicBezTo>
                    <a:pt x="4789" y="5"/>
                    <a:pt x="2484" y="0"/>
                    <a:pt x="1068" y="818"/>
                  </a:cubicBezTo>
                  <a:cubicBezTo>
                    <a:pt x="736" y="1011"/>
                    <a:pt x="484" y="1231"/>
                    <a:pt x="309" y="1467"/>
                  </a:cubicBezTo>
                  <a:lnTo>
                    <a:pt x="12" y="1467"/>
                  </a:lnTo>
                  <a:lnTo>
                    <a:pt x="12" y="2229"/>
                  </a:lnTo>
                  <a:cubicBezTo>
                    <a:pt x="1" y="2779"/>
                    <a:pt x="356" y="3331"/>
                    <a:pt x="1084" y="3750"/>
                  </a:cubicBezTo>
                  <a:cubicBezTo>
                    <a:pt x="2509" y="4574"/>
                    <a:pt x="4814" y="4578"/>
                    <a:pt x="6229" y="3760"/>
                  </a:cubicBezTo>
                  <a:cubicBezTo>
                    <a:pt x="6941" y="3350"/>
                    <a:pt x="7292" y="2809"/>
                    <a:pt x="7286" y="2269"/>
                  </a:cubicBezTo>
                  <a:lnTo>
                    <a:pt x="7286" y="2269"/>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01" name="Google Shape;337;p28">
              <a:extLst>
                <a:ext uri="{FF2B5EF4-FFF2-40B4-BE49-F238E27FC236}">
                  <a16:creationId xmlns:a16="http://schemas.microsoft.com/office/drawing/2014/main" id="{6F1938A7-8003-02A0-735F-70BDD136E43E}"/>
                </a:ext>
              </a:extLst>
            </p:cNvPr>
            <p:cNvSpPr/>
            <p:nvPr/>
          </p:nvSpPr>
          <p:spPr>
            <a:xfrm>
              <a:off x="6012760" y="3776154"/>
              <a:ext cx="418158" cy="219827"/>
            </a:xfrm>
            <a:custGeom>
              <a:avLst/>
              <a:gdLst/>
              <a:ahLst/>
              <a:cxnLst/>
              <a:rect l="l" t="t" r="r" b="b"/>
              <a:pathLst>
                <a:path w="7995" h="4203" extrusionOk="0">
                  <a:moveTo>
                    <a:pt x="3976" y="0"/>
                  </a:moveTo>
                  <a:cubicBezTo>
                    <a:pt x="3048" y="0"/>
                    <a:pt x="2123" y="204"/>
                    <a:pt x="1417" y="611"/>
                  </a:cubicBezTo>
                  <a:cubicBezTo>
                    <a:pt x="1" y="1429"/>
                    <a:pt x="8" y="2759"/>
                    <a:pt x="1432" y="3582"/>
                  </a:cubicBezTo>
                  <a:cubicBezTo>
                    <a:pt x="2148" y="3995"/>
                    <a:pt x="3085" y="4202"/>
                    <a:pt x="4020" y="4202"/>
                  </a:cubicBezTo>
                  <a:cubicBezTo>
                    <a:pt x="4948" y="4202"/>
                    <a:pt x="5873" y="3999"/>
                    <a:pt x="6578" y="3592"/>
                  </a:cubicBezTo>
                  <a:cubicBezTo>
                    <a:pt x="7995" y="2774"/>
                    <a:pt x="7988" y="1443"/>
                    <a:pt x="6563" y="619"/>
                  </a:cubicBezTo>
                  <a:cubicBezTo>
                    <a:pt x="5847" y="207"/>
                    <a:pt x="4911" y="0"/>
                    <a:pt x="3976" y="0"/>
                  </a:cubicBezTo>
                  <a:close/>
                </a:path>
              </a:pathLst>
            </a:custGeom>
            <a:solidFill>
              <a:srgbClr val="DEC884"/>
            </a:solidFill>
            <a:ln>
              <a:noFill/>
            </a:ln>
          </p:spPr>
          <p:txBody>
            <a:bodyPr spcFirstLastPara="1" wrap="square" lIns="182850" tIns="182850" rIns="182850" bIns="182850" anchor="ctr" anchorCtr="0">
              <a:noAutofit/>
            </a:bodyPr>
            <a:lstStyle/>
            <a:p>
              <a:endParaRPr sz="3600"/>
            </a:p>
          </p:txBody>
        </p:sp>
        <p:sp>
          <p:nvSpPr>
            <p:cNvPr id="102" name="Google Shape;338;p28">
              <a:extLst>
                <a:ext uri="{FF2B5EF4-FFF2-40B4-BE49-F238E27FC236}">
                  <a16:creationId xmlns:a16="http://schemas.microsoft.com/office/drawing/2014/main" id="{583BFDD0-96F4-E4AD-AE45-3A6F2BBD4255}"/>
                </a:ext>
              </a:extLst>
            </p:cNvPr>
            <p:cNvSpPr/>
            <p:nvPr/>
          </p:nvSpPr>
          <p:spPr>
            <a:xfrm>
              <a:off x="6030962" y="3767628"/>
              <a:ext cx="381390" cy="239389"/>
            </a:xfrm>
            <a:custGeom>
              <a:avLst/>
              <a:gdLst/>
              <a:ahLst/>
              <a:cxnLst/>
              <a:rect l="l" t="t" r="r" b="b"/>
              <a:pathLst>
                <a:path w="7292" h="4577" extrusionOk="0">
                  <a:moveTo>
                    <a:pt x="7288" y="1465"/>
                  </a:moveTo>
                  <a:lnTo>
                    <a:pt x="6970" y="1465"/>
                  </a:lnTo>
                  <a:cubicBezTo>
                    <a:pt x="6792" y="1234"/>
                    <a:pt x="6543" y="1016"/>
                    <a:pt x="6214" y="828"/>
                  </a:cubicBezTo>
                  <a:cubicBezTo>
                    <a:pt x="4789" y="5"/>
                    <a:pt x="2484" y="0"/>
                    <a:pt x="1068" y="818"/>
                  </a:cubicBezTo>
                  <a:cubicBezTo>
                    <a:pt x="736" y="1010"/>
                    <a:pt x="484" y="1231"/>
                    <a:pt x="309" y="1465"/>
                  </a:cubicBezTo>
                  <a:lnTo>
                    <a:pt x="12" y="1465"/>
                  </a:lnTo>
                  <a:lnTo>
                    <a:pt x="12" y="2229"/>
                  </a:lnTo>
                  <a:cubicBezTo>
                    <a:pt x="1" y="2777"/>
                    <a:pt x="356" y="3331"/>
                    <a:pt x="1084" y="3749"/>
                  </a:cubicBezTo>
                  <a:cubicBezTo>
                    <a:pt x="2509" y="4572"/>
                    <a:pt x="4814" y="4576"/>
                    <a:pt x="6229" y="3759"/>
                  </a:cubicBezTo>
                  <a:cubicBezTo>
                    <a:pt x="6941" y="3348"/>
                    <a:pt x="7292" y="2809"/>
                    <a:pt x="7286" y="2269"/>
                  </a:cubicBezTo>
                  <a:lnTo>
                    <a:pt x="7286" y="2269"/>
                  </a:ln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03" name="Google Shape;339;p28">
              <a:extLst>
                <a:ext uri="{FF2B5EF4-FFF2-40B4-BE49-F238E27FC236}">
                  <a16:creationId xmlns:a16="http://schemas.microsoft.com/office/drawing/2014/main" id="{2DF8EAB5-FB7F-E5CF-20B1-E73A903611A1}"/>
                </a:ext>
              </a:extLst>
            </p:cNvPr>
            <p:cNvSpPr/>
            <p:nvPr/>
          </p:nvSpPr>
          <p:spPr>
            <a:xfrm>
              <a:off x="6012760" y="3739070"/>
              <a:ext cx="418158" cy="219827"/>
            </a:xfrm>
            <a:custGeom>
              <a:avLst/>
              <a:gdLst/>
              <a:ahLst/>
              <a:cxnLst/>
              <a:rect l="l" t="t" r="r" b="b"/>
              <a:pathLst>
                <a:path w="7995" h="4203" extrusionOk="0">
                  <a:moveTo>
                    <a:pt x="3975" y="1"/>
                  </a:moveTo>
                  <a:cubicBezTo>
                    <a:pt x="3048" y="1"/>
                    <a:pt x="2123" y="204"/>
                    <a:pt x="1417" y="611"/>
                  </a:cubicBezTo>
                  <a:cubicBezTo>
                    <a:pt x="1" y="1429"/>
                    <a:pt x="8" y="2760"/>
                    <a:pt x="1432" y="3582"/>
                  </a:cubicBezTo>
                  <a:cubicBezTo>
                    <a:pt x="2148" y="3995"/>
                    <a:pt x="3085" y="4202"/>
                    <a:pt x="4020" y="4202"/>
                  </a:cubicBezTo>
                  <a:cubicBezTo>
                    <a:pt x="4948" y="4202"/>
                    <a:pt x="5873" y="3999"/>
                    <a:pt x="6578" y="3592"/>
                  </a:cubicBezTo>
                  <a:cubicBezTo>
                    <a:pt x="7995" y="2774"/>
                    <a:pt x="7988" y="1444"/>
                    <a:pt x="6563" y="621"/>
                  </a:cubicBezTo>
                  <a:cubicBezTo>
                    <a:pt x="5847" y="207"/>
                    <a:pt x="4910" y="1"/>
                    <a:pt x="3975"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04" name="Google Shape;340;p28">
              <a:extLst>
                <a:ext uri="{FF2B5EF4-FFF2-40B4-BE49-F238E27FC236}">
                  <a16:creationId xmlns:a16="http://schemas.microsoft.com/office/drawing/2014/main" id="{F31A17DB-F050-5DD9-6255-8D33D28BA24F}"/>
                </a:ext>
              </a:extLst>
            </p:cNvPr>
            <p:cNvSpPr/>
            <p:nvPr/>
          </p:nvSpPr>
          <p:spPr>
            <a:xfrm>
              <a:off x="6240600" y="3739698"/>
              <a:ext cx="189649" cy="174847"/>
            </a:xfrm>
            <a:custGeom>
              <a:avLst/>
              <a:gdLst/>
              <a:ahLst/>
              <a:cxnLst/>
              <a:rect l="l" t="t" r="r" b="b"/>
              <a:pathLst>
                <a:path w="3626" h="3343" extrusionOk="0">
                  <a:moveTo>
                    <a:pt x="0" y="0"/>
                  </a:moveTo>
                  <a:lnTo>
                    <a:pt x="0" y="3343"/>
                  </a:lnTo>
                  <a:lnTo>
                    <a:pt x="2576" y="3343"/>
                  </a:lnTo>
                  <a:cubicBezTo>
                    <a:pt x="3625" y="2522"/>
                    <a:pt x="3500" y="1358"/>
                    <a:pt x="2206" y="609"/>
                  </a:cubicBezTo>
                  <a:cubicBezTo>
                    <a:pt x="1588" y="252"/>
                    <a:pt x="806" y="49"/>
                    <a:pt x="0"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05" name="Google Shape;341;p28">
              <a:extLst>
                <a:ext uri="{FF2B5EF4-FFF2-40B4-BE49-F238E27FC236}">
                  <a16:creationId xmlns:a16="http://schemas.microsoft.com/office/drawing/2014/main" id="{5508B703-0918-B21E-0462-8823C2F01F91}"/>
                </a:ext>
              </a:extLst>
            </p:cNvPr>
            <p:cNvSpPr/>
            <p:nvPr/>
          </p:nvSpPr>
          <p:spPr>
            <a:xfrm>
              <a:off x="6074480" y="2968465"/>
              <a:ext cx="208425" cy="946048"/>
            </a:xfrm>
            <a:custGeom>
              <a:avLst/>
              <a:gdLst/>
              <a:ahLst/>
              <a:cxnLst/>
              <a:rect l="l" t="t" r="r" b="b"/>
              <a:pathLst>
                <a:path w="3985" h="18088" extrusionOk="0">
                  <a:moveTo>
                    <a:pt x="0" y="0"/>
                  </a:moveTo>
                  <a:lnTo>
                    <a:pt x="809" y="16721"/>
                  </a:lnTo>
                  <a:lnTo>
                    <a:pt x="3178" y="18088"/>
                  </a:lnTo>
                  <a:lnTo>
                    <a:pt x="3984" y="2300"/>
                  </a:lnTo>
                  <a:lnTo>
                    <a:pt x="0" y="0"/>
                  </a:ln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06" name="Google Shape;342;p28">
              <a:extLst>
                <a:ext uri="{FF2B5EF4-FFF2-40B4-BE49-F238E27FC236}">
                  <a16:creationId xmlns:a16="http://schemas.microsoft.com/office/drawing/2014/main" id="{21644EFA-7B56-11E4-587E-474E039EA118}"/>
                </a:ext>
              </a:extLst>
            </p:cNvPr>
            <p:cNvSpPr/>
            <p:nvPr/>
          </p:nvSpPr>
          <p:spPr>
            <a:xfrm>
              <a:off x="6240652" y="3069309"/>
              <a:ext cx="101728" cy="845208"/>
            </a:xfrm>
            <a:custGeom>
              <a:avLst/>
              <a:gdLst/>
              <a:ahLst/>
              <a:cxnLst/>
              <a:rect l="l" t="t" r="r" b="b"/>
              <a:pathLst>
                <a:path w="1945" h="16160" extrusionOk="0">
                  <a:moveTo>
                    <a:pt x="1945" y="1"/>
                  </a:moveTo>
                  <a:lnTo>
                    <a:pt x="807" y="372"/>
                  </a:lnTo>
                  <a:lnTo>
                    <a:pt x="1" y="16160"/>
                  </a:lnTo>
                  <a:lnTo>
                    <a:pt x="1633" y="15209"/>
                  </a:lnTo>
                  <a:lnTo>
                    <a:pt x="1945" y="1"/>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07" name="Google Shape;343;p28">
              <a:extLst>
                <a:ext uri="{FF2B5EF4-FFF2-40B4-BE49-F238E27FC236}">
                  <a16:creationId xmlns:a16="http://schemas.microsoft.com/office/drawing/2014/main" id="{F0512ABF-BDA5-501E-7CB4-05903D9264AA}"/>
                </a:ext>
              </a:extLst>
            </p:cNvPr>
            <p:cNvSpPr/>
            <p:nvPr/>
          </p:nvSpPr>
          <p:spPr>
            <a:xfrm>
              <a:off x="5826084" y="2774520"/>
              <a:ext cx="880774" cy="344046"/>
            </a:xfrm>
            <a:custGeom>
              <a:avLst/>
              <a:gdLst/>
              <a:ahLst/>
              <a:cxnLst/>
              <a:rect l="l" t="t" r="r" b="b"/>
              <a:pathLst>
                <a:path w="16840" h="6578" extrusionOk="0">
                  <a:moveTo>
                    <a:pt x="16094" y="4279"/>
                  </a:moveTo>
                  <a:lnTo>
                    <a:pt x="9606" y="534"/>
                  </a:lnTo>
                  <a:cubicBezTo>
                    <a:pt x="8996" y="181"/>
                    <a:pt x="7884" y="1"/>
                    <a:pt x="7123" y="129"/>
                  </a:cubicBezTo>
                  <a:lnTo>
                    <a:pt x="962" y="1171"/>
                  </a:lnTo>
                  <a:lnTo>
                    <a:pt x="927" y="892"/>
                  </a:lnTo>
                  <a:lnTo>
                    <a:pt x="15" y="659"/>
                  </a:lnTo>
                  <a:lnTo>
                    <a:pt x="17" y="1616"/>
                  </a:lnTo>
                  <a:lnTo>
                    <a:pt x="18" y="1616"/>
                  </a:lnTo>
                  <a:cubicBezTo>
                    <a:pt x="0" y="1763"/>
                    <a:pt x="125" y="1931"/>
                    <a:pt x="403" y="2091"/>
                  </a:cubicBezTo>
                  <a:lnTo>
                    <a:pt x="7249" y="6043"/>
                  </a:lnTo>
                  <a:cubicBezTo>
                    <a:pt x="7859" y="6395"/>
                    <a:pt x="8972" y="6577"/>
                    <a:pt x="9733" y="6448"/>
                  </a:cubicBezTo>
                  <a:lnTo>
                    <a:pt x="16178" y="5357"/>
                  </a:lnTo>
                  <a:cubicBezTo>
                    <a:pt x="16609" y="5284"/>
                    <a:pt x="16835" y="5127"/>
                    <a:pt x="16839" y="4942"/>
                  </a:cubicBezTo>
                  <a:lnTo>
                    <a:pt x="16839" y="4942"/>
                  </a:lnTo>
                  <a:lnTo>
                    <a:pt x="16839" y="4000"/>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08" name="Google Shape;344;p28">
              <a:extLst>
                <a:ext uri="{FF2B5EF4-FFF2-40B4-BE49-F238E27FC236}">
                  <a16:creationId xmlns:a16="http://schemas.microsoft.com/office/drawing/2014/main" id="{DDF933A7-BECD-B026-5172-AAE1B8DB1424}"/>
                </a:ext>
              </a:extLst>
            </p:cNvPr>
            <p:cNvSpPr/>
            <p:nvPr/>
          </p:nvSpPr>
          <p:spPr>
            <a:xfrm>
              <a:off x="5815257" y="2728596"/>
              <a:ext cx="903264" cy="334893"/>
            </a:xfrm>
            <a:custGeom>
              <a:avLst/>
              <a:gdLst/>
              <a:ahLst/>
              <a:cxnLst/>
              <a:rect l="l" t="t" r="r" b="b"/>
              <a:pathLst>
                <a:path w="17270" h="6403" extrusionOk="0">
                  <a:moveTo>
                    <a:pt x="7869" y="1"/>
                  </a:moveTo>
                  <a:cubicBezTo>
                    <a:pt x="7679" y="1"/>
                    <a:pt x="7496" y="14"/>
                    <a:pt x="7330" y="42"/>
                  </a:cubicBezTo>
                  <a:lnTo>
                    <a:pt x="884" y="1132"/>
                  </a:lnTo>
                  <a:cubicBezTo>
                    <a:pt x="123" y="1262"/>
                    <a:pt x="1" y="1651"/>
                    <a:pt x="610" y="2004"/>
                  </a:cubicBezTo>
                  <a:lnTo>
                    <a:pt x="7456" y="5956"/>
                  </a:lnTo>
                  <a:cubicBezTo>
                    <a:pt x="7934" y="6231"/>
                    <a:pt x="8716" y="6402"/>
                    <a:pt x="9400" y="6402"/>
                  </a:cubicBezTo>
                  <a:cubicBezTo>
                    <a:pt x="9591" y="6402"/>
                    <a:pt x="9774" y="6389"/>
                    <a:pt x="9941" y="6361"/>
                  </a:cubicBezTo>
                  <a:lnTo>
                    <a:pt x="16385" y="5270"/>
                  </a:lnTo>
                  <a:cubicBezTo>
                    <a:pt x="17147" y="5142"/>
                    <a:pt x="17269" y="4753"/>
                    <a:pt x="16659" y="4400"/>
                  </a:cubicBezTo>
                  <a:lnTo>
                    <a:pt x="9813" y="447"/>
                  </a:lnTo>
                  <a:cubicBezTo>
                    <a:pt x="9336" y="171"/>
                    <a:pt x="8552" y="1"/>
                    <a:pt x="7869"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09" name="Google Shape;345;p28">
              <a:extLst>
                <a:ext uri="{FF2B5EF4-FFF2-40B4-BE49-F238E27FC236}">
                  <a16:creationId xmlns:a16="http://schemas.microsoft.com/office/drawing/2014/main" id="{35555561-FC8A-7D89-D4C9-0519ED276C08}"/>
                </a:ext>
              </a:extLst>
            </p:cNvPr>
            <p:cNvSpPr/>
            <p:nvPr/>
          </p:nvSpPr>
          <p:spPr>
            <a:xfrm>
              <a:off x="5972328" y="2831636"/>
              <a:ext cx="375009" cy="7479"/>
            </a:xfrm>
            <a:custGeom>
              <a:avLst/>
              <a:gdLst/>
              <a:ahLst/>
              <a:cxnLst/>
              <a:rect l="l" t="t" r="r" b="b"/>
              <a:pathLst>
                <a:path w="7170" h="143" extrusionOk="0">
                  <a:moveTo>
                    <a:pt x="0" y="0"/>
                  </a:moveTo>
                  <a:lnTo>
                    <a:pt x="0" y="142"/>
                  </a:lnTo>
                  <a:lnTo>
                    <a:pt x="7170" y="142"/>
                  </a:lnTo>
                  <a:lnTo>
                    <a:pt x="7170" y="0"/>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10" name="Google Shape;346;p28">
              <a:extLst>
                <a:ext uri="{FF2B5EF4-FFF2-40B4-BE49-F238E27FC236}">
                  <a16:creationId xmlns:a16="http://schemas.microsoft.com/office/drawing/2014/main" id="{8F550A15-B51F-90B4-8601-6CBDDE119F39}"/>
                </a:ext>
              </a:extLst>
            </p:cNvPr>
            <p:cNvSpPr/>
            <p:nvPr/>
          </p:nvSpPr>
          <p:spPr>
            <a:xfrm>
              <a:off x="6297037" y="2809459"/>
              <a:ext cx="100630" cy="41005"/>
            </a:xfrm>
            <a:custGeom>
              <a:avLst/>
              <a:gdLst/>
              <a:ahLst/>
              <a:cxnLst/>
              <a:rect l="l" t="t" r="r" b="b"/>
              <a:pathLst>
                <a:path w="1924" h="784" extrusionOk="0">
                  <a:moveTo>
                    <a:pt x="1092" y="1"/>
                  </a:moveTo>
                  <a:cubicBezTo>
                    <a:pt x="994" y="1"/>
                    <a:pt x="892" y="8"/>
                    <a:pt x="789" y="24"/>
                  </a:cubicBezTo>
                  <a:cubicBezTo>
                    <a:pt x="310" y="97"/>
                    <a:pt x="1" y="321"/>
                    <a:pt x="96" y="525"/>
                  </a:cubicBezTo>
                  <a:cubicBezTo>
                    <a:pt x="170" y="685"/>
                    <a:pt x="472" y="784"/>
                    <a:pt x="830" y="784"/>
                  </a:cubicBezTo>
                  <a:cubicBezTo>
                    <a:pt x="929" y="784"/>
                    <a:pt x="1032" y="776"/>
                    <a:pt x="1135" y="760"/>
                  </a:cubicBezTo>
                  <a:cubicBezTo>
                    <a:pt x="1614" y="687"/>
                    <a:pt x="1924" y="463"/>
                    <a:pt x="1829" y="259"/>
                  </a:cubicBezTo>
                  <a:cubicBezTo>
                    <a:pt x="1754" y="100"/>
                    <a:pt x="1451" y="1"/>
                    <a:pt x="1092" y="1"/>
                  </a:cubicBez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11" name="Google Shape;347;p28">
              <a:extLst>
                <a:ext uri="{FF2B5EF4-FFF2-40B4-BE49-F238E27FC236}">
                  <a16:creationId xmlns:a16="http://schemas.microsoft.com/office/drawing/2014/main" id="{A19239AB-C3BD-D1CD-5E76-CABEDFF19C71}"/>
                </a:ext>
              </a:extLst>
            </p:cNvPr>
            <p:cNvSpPr/>
            <p:nvPr/>
          </p:nvSpPr>
          <p:spPr>
            <a:xfrm>
              <a:off x="6252526" y="2860142"/>
              <a:ext cx="453986" cy="119564"/>
            </a:xfrm>
            <a:custGeom>
              <a:avLst/>
              <a:gdLst/>
              <a:ahLst/>
              <a:cxnLst/>
              <a:rect l="l" t="t" r="r" b="b"/>
              <a:pathLst>
                <a:path w="8680" h="2286" extrusionOk="0">
                  <a:moveTo>
                    <a:pt x="5034" y="1"/>
                  </a:moveTo>
                  <a:cubicBezTo>
                    <a:pt x="3569" y="207"/>
                    <a:pt x="2045" y="28"/>
                    <a:pt x="608" y="389"/>
                  </a:cubicBezTo>
                  <a:cubicBezTo>
                    <a:pt x="557" y="405"/>
                    <a:pt x="1" y="517"/>
                    <a:pt x="17" y="587"/>
                  </a:cubicBezTo>
                  <a:cubicBezTo>
                    <a:pt x="37" y="694"/>
                    <a:pt x="132" y="774"/>
                    <a:pt x="235" y="814"/>
                  </a:cubicBezTo>
                  <a:cubicBezTo>
                    <a:pt x="335" y="857"/>
                    <a:pt x="446" y="869"/>
                    <a:pt x="549" y="901"/>
                  </a:cubicBezTo>
                  <a:cubicBezTo>
                    <a:pt x="576" y="909"/>
                    <a:pt x="605" y="922"/>
                    <a:pt x="616" y="945"/>
                  </a:cubicBezTo>
                  <a:cubicBezTo>
                    <a:pt x="644" y="993"/>
                    <a:pt x="593" y="1048"/>
                    <a:pt x="549" y="1076"/>
                  </a:cubicBezTo>
                  <a:cubicBezTo>
                    <a:pt x="430" y="1160"/>
                    <a:pt x="315" y="1242"/>
                    <a:pt x="196" y="1326"/>
                  </a:cubicBezTo>
                  <a:cubicBezTo>
                    <a:pt x="166" y="1340"/>
                    <a:pt x="143" y="1364"/>
                    <a:pt x="129" y="1394"/>
                  </a:cubicBezTo>
                  <a:cubicBezTo>
                    <a:pt x="97" y="1485"/>
                    <a:pt x="224" y="1548"/>
                    <a:pt x="323" y="1552"/>
                  </a:cubicBezTo>
                  <a:cubicBezTo>
                    <a:pt x="350" y="1553"/>
                    <a:pt x="377" y="1554"/>
                    <a:pt x="404" y="1554"/>
                  </a:cubicBezTo>
                  <a:cubicBezTo>
                    <a:pt x="566" y="1554"/>
                    <a:pt x="726" y="1533"/>
                    <a:pt x="882" y="1493"/>
                  </a:cubicBezTo>
                  <a:lnTo>
                    <a:pt x="882" y="1493"/>
                  </a:lnTo>
                  <a:cubicBezTo>
                    <a:pt x="772" y="1571"/>
                    <a:pt x="656" y="1651"/>
                    <a:pt x="545" y="1731"/>
                  </a:cubicBezTo>
                  <a:cubicBezTo>
                    <a:pt x="517" y="1750"/>
                    <a:pt x="490" y="1775"/>
                    <a:pt x="481" y="1807"/>
                  </a:cubicBezTo>
                  <a:cubicBezTo>
                    <a:pt x="466" y="1877"/>
                    <a:pt x="557" y="1917"/>
                    <a:pt x="629" y="1929"/>
                  </a:cubicBezTo>
                  <a:cubicBezTo>
                    <a:pt x="698" y="1937"/>
                    <a:pt x="767" y="1942"/>
                    <a:pt x="836" y="1942"/>
                  </a:cubicBezTo>
                  <a:cubicBezTo>
                    <a:pt x="1000" y="1942"/>
                    <a:pt x="1164" y="1919"/>
                    <a:pt x="1322" y="1874"/>
                  </a:cubicBezTo>
                  <a:cubicBezTo>
                    <a:pt x="1425" y="1843"/>
                    <a:pt x="1538" y="1805"/>
                    <a:pt x="1643" y="1805"/>
                  </a:cubicBezTo>
                  <a:cubicBezTo>
                    <a:pt x="1703" y="1805"/>
                    <a:pt x="1760" y="1817"/>
                    <a:pt x="1811" y="1849"/>
                  </a:cubicBezTo>
                  <a:cubicBezTo>
                    <a:pt x="1693" y="1984"/>
                    <a:pt x="1573" y="2123"/>
                    <a:pt x="1455" y="2258"/>
                  </a:cubicBezTo>
                  <a:cubicBezTo>
                    <a:pt x="1482" y="2262"/>
                    <a:pt x="1510" y="2262"/>
                    <a:pt x="1537" y="2267"/>
                  </a:cubicBezTo>
                  <a:lnTo>
                    <a:pt x="1518" y="2286"/>
                  </a:lnTo>
                  <a:lnTo>
                    <a:pt x="8679" y="2286"/>
                  </a:lnTo>
                  <a:cubicBezTo>
                    <a:pt x="8654" y="2159"/>
                    <a:pt x="8532" y="2020"/>
                    <a:pt x="8302" y="1885"/>
                  </a:cubicBezTo>
                  <a:lnTo>
                    <a:pt x="7683" y="1529"/>
                  </a:lnTo>
                  <a:lnTo>
                    <a:pt x="5034" y="1"/>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12" name="Google Shape;348;p28">
              <a:extLst>
                <a:ext uri="{FF2B5EF4-FFF2-40B4-BE49-F238E27FC236}">
                  <a16:creationId xmlns:a16="http://schemas.microsoft.com/office/drawing/2014/main" id="{EF37B08A-AA8B-FD76-D1B1-41A667C155C4}"/>
                </a:ext>
              </a:extLst>
            </p:cNvPr>
            <p:cNvSpPr/>
            <p:nvPr/>
          </p:nvSpPr>
          <p:spPr>
            <a:xfrm>
              <a:off x="6250329" y="2834147"/>
              <a:ext cx="240801" cy="145715"/>
            </a:xfrm>
            <a:custGeom>
              <a:avLst/>
              <a:gdLst/>
              <a:ahLst/>
              <a:cxnLst/>
              <a:rect l="l" t="t" r="r" b="b"/>
              <a:pathLst>
                <a:path w="4604" h="2786" extrusionOk="0">
                  <a:moveTo>
                    <a:pt x="4085" y="1"/>
                  </a:moveTo>
                  <a:cubicBezTo>
                    <a:pt x="4084" y="1"/>
                    <a:pt x="4083" y="1"/>
                    <a:pt x="4082" y="1"/>
                  </a:cubicBezTo>
                  <a:lnTo>
                    <a:pt x="4082" y="1"/>
                  </a:lnTo>
                  <a:cubicBezTo>
                    <a:pt x="4083" y="1"/>
                    <a:pt x="4084" y="1"/>
                    <a:pt x="4085" y="1"/>
                  </a:cubicBezTo>
                  <a:close/>
                  <a:moveTo>
                    <a:pt x="4082" y="1"/>
                  </a:moveTo>
                  <a:cubicBezTo>
                    <a:pt x="3908" y="41"/>
                    <a:pt x="3734" y="77"/>
                    <a:pt x="3556" y="112"/>
                  </a:cubicBezTo>
                  <a:cubicBezTo>
                    <a:pt x="3187" y="192"/>
                    <a:pt x="2814" y="264"/>
                    <a:pt x="2441" y="338"/>
                  </a:cubicBezTo>
                  <a:cubicBezTo>
                    <a:pt x="1766" y="473"/>
                    <a:pt x="1092" y="616"/>
                    <a:pt x="432" y="807"/>
                  </a:cubicBezTo>
                  <a:cubicBezTo>
                    <a:pt x="343" y="831"/>
                    <a:pt x="258" y="872"/>
                    <a:pt x="183" y="929"/>
                  </a:cubicBezTo>
                  <a:cubicBezTo>
                    <a:pt x="113" y="981"/>
                    <a:pt x="17" y="1105"/>
                    <a:pt x="102" y="1187"/>
                  </a:cubicBezTo>
                  <a:cubicBezTo>
                    <a:pt x="124" y="1207"/>
                    <a:pt x="152" y="1220"/>
                    <a:pt x="181" y="1226"/>
                  </a:cubicBezTo>
                  <a:cubicBezTo>
                    <a:pt x="202" y="1230"/>
                    <a:pt x="225" y="1231"/>
                    <a:pt x="247" y="1231"/>
                  </a:cubicBezTo>
                  <a:cubicBezTo>
                    <a:pt x="267" y="1231"/>
                    <a:pt x="286" y="1230"/>
                    <a:pt x="306" y="1227"/>
                  </a:cubicBezTo>
                  <a:cubicBezTo>
                    <a:pt x="386" y="1219"/>
                    <a:pt x="460" y="1204"/>
                    <a:pt x="540" y="1187"/>
                  </a:cubicBezTo>
                  <a:cubicBezTo>
                    <a:pt x="814" y="1132"/>
                    <a:pt x="1091" y="1091"/>
                    <a:pt x="1370" y="1065"/>
                  </a:cubicBezTo>
                  <a:cubicBezTo>
                    <a:pt x="1417" y="1059"/>
                    <a:pt x="1467" y="1056"/>
                    <a:pt x="1515" y="1056"/>
                  </a:cubicBezTo>
                  <a:cubicBezTo>
                    <a:pt x="1532" y="1056"/>
                    <a:pt x="1548" y="1056"/>
                    <a:pt x="1564" y="1057"/>
                  </a:cubicBezTo>
                  <a:cubicBezTo>
                    <a:pt x="1245" y="1128"/>
                    <a:pt x="935" y="1233"/>
                    <a:pt x="639" y="1370"/>
                  </a:cubicBezTo>
                  <a:cubicBezTo>
                    <a:pt x="548" y="1414"/>
                    <a:pt x="457" y="1457"/>
                    <a:pt x="365" y="1509"/>
                  </a:cubicBezTo>
                  <a:cubicBezTo>
                    <a:pt x="321" y="1534"/>
                    <a:pt x="278" y="1567"/>
                    <a:pt x="238" y="1593"/>
                  </a:cubicBezTo>
                  <a:cubicBezTo>
                    <a:pt x="200" y="1621"/>
                    <a:pt x="148" y="1646"/>
                    <a:pt x="113" y="1680"/>
                  </a:cubicBezTo>
                  <a:cubicBezTo>
                    <a:pt x="68" y="1726"/>
                    <a:pt x="0" y="1823"/>
                    <a:pt x="42" y="1888"/>
                  </a:cubicBezTo>
                  <a:cubicBezTo>
                    <a:pt x="79" y="1946"/>
                    <a:pt x="148" y="1975"/>
                    <a:pt x="214" y="1980"/>
                  </a:cubicBezTo>
                  <a:cubicBezTo>
                    <a:pt x="223" y="1981"/>
                    <a:pt x="232" y="1981"/>
                    <a:pt x="241" y="1981"/>
                  </a:cubicBezTo>
                  <a:cubicBezTo>
                    <a:pt x="324" y="1981"/>
                    <a:pt x="405" y="1949"/>
                    <a:pt x="479" y="1917"/>
                  </a:cubicBezTo>
                  <a:cubicBezTo>
                    <a:pt x="753" y="1803"/>
                    <a:pt x="1040" y="1636"/>
                    <a:pt x="1345" y="1636"/>
                  </a:cubicBezTo>
                  <a:cubicBezTo>
                    <a:pt x="1326" y="1675"/>
                    <a:pt x="1278" y="1695"/>
                    <a:pt x="1238" y="1708"/>
                  </a:cubicBezTo>
                  <a:cubicBezTo>
                    <a:pt x="949" y="1810"/>
                    <a:pt x="662" y="1946"/>
                    <a:pt x="452" y="2168"/>
                  </a:cubicBezTo>
                  <a:cubicBezTo>
                    <a:pt x="416" y="2206"/>
                    <a:pt x="354" y="2269"/>
                    <a:pt x="405" y="2322"/>
                  </a:cubicBezTo>
                  <a:cubicBezTo>
                    <a:pt x="434" y="2352"/>
                    <a:pt x="475" y="2362"/>
                    <a:pt x="518" y="2362"/>
                  </a:cubicBezTo>
                  <a:cubicBezTo>
                    <a:pt x="571" y="2362"/>
                    <a:pt x="627" y="2346"/>
                    <a:pt x="671" y="2334"/>
                  </a:cubicBezTo>
                  <a:cubicBezTo>
                    <a:pt x="1111" y="2227"/>
                    <a:pt x="1520" y="2020"/>
                    <a:pt x="1956" y="1906"/>
                  </a:cubicBezTo>
                  <a:cubicBezTo>
                    <a:pt x="1995" y="1891"/>
                    <a:pt x="2035" y="1883"/>
                    <a:pt x="2076" y="1883"/>
                  </a:cubicBezTo>
                  <a:cubicBezTo>
                    <a:pt x="2088" y="1883"/>
                    <a:pt x="2100" y="1884"/>
                    <a:pt x="2112" y="1885"/>
                  </a:cubicBezTo>
                  <a:cubicBezTo>
                    <a:pt x="2119" y="1885"/>
                    <a:pt x="2126" y="1888"/>
                    <a:pt x="2131" y="1894"/>
                  </a:cubicBezTo>
                  <a:cubicBezTo>
                    <a:pt x="2148" y="1910"/>
                    <a:pt x="2127" y="1933"/>
                    <a:pt x="2112" y="1946"/>
                  </a:cubicBezTo>
                  <a:cubicBezTo>
                    <a:pt x="2056" y="1989"/>
                    <a:pt x="2000" y="2037"/>
                    <a:pt x="1944" y="2081"/>
                  </a:cubicBezTo>
                  <a:cubicBezTo>
                    <a:pt x="1806" y="2191"/>
                    <a:pt x="1663" y="2290"/>
                    <a:pt x="1535" y="2414"/>
                  </a:cubicBezTo>
                  <a:cubicBezTo>
                    <a:pt x="1464" y="2486"/>
                    <a:pt x="1329" y="2631"/>
                    <a:pt x="1381" y="2739"/>
                  </a:cubicBezTo>
                  <a:cubicBezTo>
                    <a:pt x="1399" y="2773"/>
                    <a:pt x="1439" y="2786"/>
                    <a:pt x="1488" y="2786"/>
                  </a:cubicBezTo>
                  <a:cubicBezTo>
                    <a:pt x="1502" y="2786"/>
                    <a:pt x="1516" y="2785"/>
                    <a:pt x="1531" y="2783"/>
                  </a:cubicBezTo>
                  <a:cubicBezTo>
                    <a:pt x="1585" y="2780"/>
                    <a:pt x="1638" y="2772"/>
                    <a:pt x="1691" y="2759"/>
                  </a:cubicBezTo>
                  <a:cubicBezTo>
                    <a:pt x="1817" y="2731"/>
                    <a:pt x="1937" y="2676"/>
                    <a:pt x="2047" y="2616"/>
                  </a:cubicBezTo>
                  <a:cubicBezTo>
                    <a:pt x="2226" y="2517"/>
                    <a:pt x="2389" y="2393"/>
                    <a:pt x="2564" y="2290"/>
                  </a:cubicBezTo>
                  <a:cubicBezTo>
                    <a:pt x="3206" y="1913"/>
                    <a:pt x="3992" y="1826"/>
                    <a:pt x="4604" y="1405"/>
                  </a:cubicBezTo>
                  <a:cubicBezTo>
                    <a:pt x="4469" y="1270"/>
                    <a:pt x="4330" y="1131"/>
                    <a:pt x="4247" y="962"/>
                  </a:cubicBezTo>
                  <a:cubicBezTo>
                    <a:pt x="4176" y="812"/>
                    <a:pt x="4144" y="644"/>
                    <a:pt x="4085" y="485"/>
                  </a:cubicBezTo>
                  <a:cubicBezTo>
                    <a:pt x="4053" y="399"/>
                    <a:pt x="3998" y="331"/>
                    <a:pt x="3998" y="235"/>
                  </a:cubicBezTo>
                  <a:cubicBezTo>
                    <a:pt x="3998" y="184"/>
                    <a:pt x="4021" y="17"/>
                    <a:pt x="4082" y="1"/>
                  </a:cubicBezTo>
                  <a:close/>
                </a:path>
              </a:pathLst>
            </a:custGeom>
            <a:solidFill>
              <a:srgbClr val="FFDFCC"/>
            </a:solidFill>
            <a:ln>
              <a:noFill/>
            </a:ln>
          </p:spPr>
          <p:txBody>
            <a:bodyPr spcFirstLastPara="1" wrap="square" lIns="182850" tIns="182850" rIns="182850" bIns="182850" anchor="ctr" anchorCtr="0">
              <a:noAutofit/>
            </a:bodyPr>
            <a:lstStyle/>
            <a:p>
              <a:endParaRPr sz="3600"/>
            </a:p>
          </p:txBody>
        </p:sp>
        <p:sp>
          <p:nvSpPr>
            <p:cNvPr id="113" name="Google Shape;349;p28">
              <a:extLst>
                <a:ext uri="{FF2B5EF4-FFF2-40B4-BE49-F238E27FC236}">
                  <a16:creationId xmlns:a16="http://schemas.microsoft.com/office/drawing/2014/main" id="{699E08BA-739C-15BF-DCEE-C67BD9B69292}"/>
                </a:ext>
              </a:extLst>
            </p:cNvPr>
            <p:cNvSpPr/>
            <p:nvPr/>
          </p:nvSpPr>
          <p:spPr>
            <a:xfrm>
              <a:off x="6330407" y="2834095"/>
              <a:ext cx="160726" cy="145610"/>
            </a:xfrm>
            <a:custGeom>
              <a:avLst/>
              <a:gdLst/>
              <a:ahLst/>
              <a:cxnLst/>
              <a:rect l="l" t="t" r="r" b="b"/>
              <a:pathLst>
                <a:path w="3073" h="2784" extrusionOk="0">
                  <a:moveTo>
                    <a:pt x="2552" y="0"/>
                  </a:moveTo>
                  <a:lnTo>
                    <a:pt x="2552" y="0"/>
                  </a:lnTo>
                  <a:cubicBezTo>
                    <a:pt x="2552" y="0"/>
                    <a:pt x="2551" y="1"/>
                    <a:pt x="2550" y="1"/>
                  </a:cubicBezTo>
                  <a:lnTo>
                    <a:pt x="2550" y="1"/>
                  </a:lnTo>
                  <a:cubicBezTo>
                    <a:pt x="2551" y="1"/>
                    <a:pt x="2552" y="0"/>
                    <a:pt x="2552" y="0"/>
                  </a:cubicBezTo>
                  <a:close/>
                  <a:moveTo>
                    <a:pt x="2550" y="1"/>
                  </a:moveTo>
                  <a:cubicBezTo>
                    <a:pt x="2376" y="41"/>
                    <a:pt x="2203" y="76"/>
                    <a:pt x="2025" y="112"/>
                  </a:cubicBezTo>
                  <a:cubicBezTo>
                    <a:pt x="1970" y="222"/>
                    <a:pt x="1940" y="342"/>
                    <a:pt x="1937" y="466"/>
                  </a:cubicBezTo>
                  <a:cubicBezTo>
                    <a:pt x="1926" y="740"/>
                    <a:pt x="2033" y="1009"/>
                    <a:pt x="2183" y="1239"/>
                  </a:cubicBezTo>
                  <a:cubicBezTo>
                    <a:pt x="2244" y="1326"/>
                    <a:pt x="2311" y="1427"/>
                    <a:pt x="2287" y="1530"/>
                  </a:cubicBezTo>
                  <a:cubicBezTo>
                    <a:pt x="2259" y="1633"/>
                    <a:pt x="2148" y="1688"/>
                    <a:pt x="2044" y="1728"/>
                  </a:cubicBezTo>
                  <a:cubicBezTo>
                    <a:pt x="1684" y="1871"/>
                    <a:pt x="1306" y="1981"/>
                    <a:pt x="950" y="2141"/>
                  </a:cubicBezTo>
                  <a:cubicBezTo>
                    <a:pt x="826" y="2196"/>
                    <a:pt x="706" y="2255"/>
                    <a:pt x="592" y="2320"/>
                  </a:cubicBezTo>
                  <a:cubicBezTo>
                    <a:pt x="394" y="2437"/>
                    <a:pt x="208" y="2577"/>
                    <a:pt x="40" y="2736"/>
                  </a:cubicBezTo>
                  <a:cubicBezTo>
                    <a:pt x="26" y="2751"/>
                    <a:pt x="12" y="2767"/>
                    <a:pt x="0" y="2784"/>
                  </a:cubicBezTo>
                  <a:cubicBezTo>
                    <a:pt x="54" y="2781"/>
                    <a:pt x="107" y="2773"/>
                    <a:pt x="160" y="2760"/>
                  </a:cubicBezTo>
                  <a:cubicBezTo>
                    <a:pt x="286" y="2732"/>
                    <a:pt x="406" y="2677"/>
                    <a:pt x="516" y="2617"/>
                  </a:cubicBezTo>
                  <a:cubicBezTo>
                    <a:pt x="695" y="2518"/>
                    <a:pt x="858" y="2394"/>
                    <a:pt x="1033" y="2291"/>
                  </a:cubicBezTo>
                  <a:cubicBezTo>
                    <a:pt x="1675" y="1914"/>
                    <a:pt x="2461" y="1827"/>
                    <a:pt x="3073" y="1406"/>
                  </a:cubicBezTo>
                  <a:cubicBezTo>
                    <a:pt x="2938" y="1271"/>
                    <a:pt x="2799" y="1132"/>
                    <a:pt x="2716" y="961"/>
                  </a:cubicBezTo>
                  <a:cubicBezTo>
                    <a:pt x="2645" y="810"/>
                    <a:pt x="2613" y="643"/>
                    <a:pt x="2552" y="485"/>
                  </a:cubicBezTo>
                  <a:cubicBezTo>
                    <a:pt x="2521" y="398"/>
                    <a:pt x="2466" y="329"/>
                    <a:pt x="2466" y="234"/>
                  </a:cubicBezTo>
                  <a:cubicBezTo>
                    <a:pt x="2466" y="184"/>
                    <a:pt x="2488" y="17"/>
                    <a:pt x="2550" y="1"/>
                  </a:cubicBezTo>
                  <a:close/>
                </a:path>
              </a:pathLst>
            </a:custGeom>
            <a:solidFill>
              <a:srgbClr val="FFCFB3"/>
            </a:solidFill>
            <a:ln>
              <a:noFill/>
            </a:ln>
          </p:spPr>
          <p:txBody>
            <a:bodyPr spcFirstLastPara="1" wrap="square" lIns="182850" tIns="182850" rIns="182850" bIns="182850" anchor="ctr" anchorCtr="0">
              <a:noAutofit/>
            </a:bodyPr>
            <a:lstStyle/>
            <a:p>
              <a:endParaRPr sz="3600"/>
            </a:p>
          </p:txBody>
        </p:sp>
        <p:sp>
          <p:nvSpPr>
            <p:cNvPr id="114" name="Google Shape;350;p28">
              <a:extLst>
                <a:ext uri="{FF2B5EF4-FFF2-40B4-BE49-F238E27FC236}">
                  <a16:creationId xmlns:a16="http://schemas.microsoft.com/office/drawing/2014/main" id="{3C409DE1-0C8D-70B0-BED1-64318555DC5B}"/>
                </a:ext>
              </a:extLst>
            </p:cNvPr>
            <p:cNvSpPr/>
            <p:nvPr/>
          </p:nvSpPr>
          <p:spPr>
            <a:xfrm>
              <a:off x="6440718" y="2301685"/>
              <a:ext cx="455712" cy="618059"/>
            </a:xfrm>
            <a:custGeom>
              <a:avLst/>
              <a:gdLst/>
              <a:ahLst/>
              <a:cxnLst/>
              <a:rect l="l" t="t" r="r" b="b"/>
              <a:pathLst>
                <a:path w="8713" h="11817" extrusionOk="0">
                  <a:moveTo>
                    <a:pt x="7728" y="0"/>
                  </a:moveTo>
                  <a:cubicBezTo>
                    <a:pt x="7557" y="0"/>
                    <a:pt x="7376" y="52"/>
                    <a:pt x="7200" y="156"/>
                  </a:cubicBezTo>
                  <a:cubicBezTo>
                    <a:pt x="6707" y="446"/>
                    <a:pt x="6401" y="1037"/>
                    <a:pt x="6224" y="1557"/>
                  </a:cubicBezTo>
                  <a:cubicBezTo>
                    <a:pt x="5798" y="2796"/>
                    <a:pt x="5604" y="4110"/>
                    <a:pt x="5394" y="5395"/>
                  </a:cubicBezTo>
                  <a:cubicBezTo>
                    <a:pt x="5310" y="5892"/>
                    <a:pt x="5314" y="6384"/>
                    <a:pt x="5065" y="6837"/>
                  </a:cubicBezTo>
                  <a:cubicBezTo>
                    <a:pt x="4743" y="7416"/>
                    <a:pt x="4230" y="7794"/>
                    <a:pt x="3727" y="8198"/>
                  </a:cubicBezTo>
                  <a:cubicBezTo>
                    <a:pt x="3298" y="8544"/>
                    <a:pt x="2829" y="8833"/>
                    <a:pt x="2353" y="9111"/>
                  </a:cubicBezTo>
                  <a:cubicBezTo>
                    <a:pt x="1670" y="9505"/>
                    <a:pt x="972" y="9798"/>
                    <a:pt x="257" y="10112"/>
                  </a:cubicBezTo>
                  <a:cubicBezTo>
                    <a:pt x="198" y="10139"/>
                    <a:pt x="139" y="10163"/>
                    <a:pt x="95" y="10211"/>
                  </a:cubicBezTo>
                  <a:cubicBezTo>
                    <a:pt x="43" y="10274"/>
                    <a:pt x="32" y="10358"/>
                    <a:pt x="23" y="10437"/>
                  </a:cubicBezTo>
                  <a:cubicBezTo>
                    <a:pt x="0" y="10815"/>
                    <a:pt x="99" y="11212"/>
                    <a:pt x="321" y="11522"/>
                  </a:cubicBezTo>
                  <a:cubicBezTo>
                    <a:pt x="362" y="11582"/>
                    <a:pt x="413" y="11636"/>
                    <a:pt x="472" y="11680"/>
                  </a:cubicBezTo>
                  <a:cubicBezTo>
                    <a:pt x="589" y="11774"/>
                    <a:pt x="726" y="11817"/>
                    <a:pt x="872" y="11817"/>
                  </a:cubicBezTo>
                  <a:cubicBezTo>
                    <a:pt x="968" y="11817"/>
                    <a:pt x="1068" y="11798"/>
                    <a:pt x="1170" y="11764"/>
                  </a:cubicBezTo>
                  <a:cubicBezTo>
                    <a:pt x="2040" y="11473"/>
                    <a:pt x="2885" y="11109"/>
                    <a:pt x="3707" y="10708"/>
                  </a:cubicBezTo>
                  <a:cubicBezTo>
                    <a:pt x="4810" y="10171"/>
                    <a:pt x="5914" y="9616"/>
                    <a:pt x="6882" y="8854"/>
                  </a:cubicBezTo>
                  <a:cubicBezTo>
                    <a:pt x="7168" y="8628"/>
                    <a:pt x="7358" y="8401"/>
                    <a:pt x="7497" y="8059"/>
                  </a:cubicBezTo>
                  <a:cubicBezTo>
                    <a:pt x="7649" y="7690"/>
                    <a:pt x="7704" y="7294"/>
                    <a:pt x="7799" y="6908"/>
                  </a:cubicBezTo>
                  <a:cubicBezTo>
                    <a:pt x="8133" y="5525"/>
                    <a:pt x="8342" y="4119"/>
                    <a:pt x="8534" y="2710"/>
                  </a:cubicBezTo>
                  <a:cubicBezTo>
                    <a:pt x="8604" y="2202"/>
                    <a:pt x="8713" y="1685"/>
                    <a:pt x="8644" y="1169"/>
                  </a:cubicBezTo>
                  <a:cubicBezTo>
                    <a:pt x="8616" y="954"/>
                    <a:pt x="8581" y="736"/>
                    <a:pt x="8490" y="537"/>
                  </a:cubicBezTo>
                  <a:cubicBezTo>
                    <a:pt x="8374" y="276"/>
                    <a:pt x="8188" y="109"/>
                    <a:pt x="7969" y="38"/>
                  </a:cubicBezTo>
                  <a:cubicBezTo>
                    <a:pt x="7893" y="13"/>
                    <a:pt x="7812" y="0"/>
                    <a:pt x="7728" y="0"/>
                  </a:cubicBezTo>
                  <a:close/>
                </a:path>
              </a:pathLst>
            </a:custGeom>
            <a:solidFill>
              <a:schemeClr val="accent4"/>
            </a:solidFill>
            <a:ln>
              <a:noFill/>
            </a:ln>
          </p:spPr>
          <p:txBody>
            <a:bodyPr spcFirstLastPara="1" wrap="square" lIns="182850" tIns="182850" rIns="182850" bIns="182850" anchor="ctr" anchorCtr="0">
              <a:noAutofit/>
            </a:bodyPr>
            <a:lstStyle/>
            <a:p>
              <a:endParaRPr sz="3600"/>
            </a:p>
          </p:txBody>
        </p:sp>
        <p:sp>
          <p:nvSpPr>
            <p:cNvPr id="115" name="Google Shape;351;p28">
              <a:extLst>
                <a:ext uri="{FF2B5EF4-FFF2-40B4-BE49-F238E27FC236}">
                  <a16:creationId xmlns:a16="http://schemas.microsoft.com/office/drawing/2014/main" id="{1E4A00CC-BBBE-A3BE-A56E-41C2F918D335}"/>
                </a:ext>
              </a:extLst>
            </p:cNvPr>
            <p:cNvSpPr/>
            <p:nvPr/>
          </p:nvSpPr>
          <p:spPr>
            <a:xfrm>
              <a:off x="6465406" y="2303621"/>
              <a:ext cx="431025" cy="616123"/>
            </a:xfrm>
            <a:custGeom>
              <a:avLst/>
              <a:gdLst/>
              <a:ahLst/>
              <a:cxnLst/>
              <a:rect l="l" t="t" r="r" b="b"/>
              <a:pathLst>
                <a:path w="8241" h="11780" extrusionOk="0">
                  <a:moveTo>
                    <a:pt x="7497" y="1"/>
                  </a:moveTo>
                  <a:cubicBezTo>
                    <a:pt x="7594" y="361"/>
                    <a:pt x="7661" y="729"/>
                    <a:pt x="7700" y="1101"/>
                  </a:cubicBezTo>
                  <a:cubicBezTo>
                    <a:pt x="7855" y="2529"/>
                    <a:pt x="7628" y="4002"/>
                    <a:pt x="7295" y="5411"/>
                  </a:cubicBezTo>
                  <a:cubicBezTo>
                    <a:pt x="7038" y="6515"/>
                    <a:pt x="6700" y="7634"/>
                    <a:pt x="5914" y="8475"/>
                  </a:cubicBezTo>
                  <a:cubicBezTo>
                    <a:pt x="5592" y="8821"/>
                    <a:pt x="5172" y="9055"/>
                    <a:pt x="4759" y="9282"/>
                  </a:cubicBezTo>
                  <a:cubicBezTo>
                    <a:pt x="3202" y="10133"/>
                    <a:pt x="1615" y="10920"/>
                    <a:pt x="0" y="11643"/>
                  </a:cubicBezTo>
                  <a:cubicBezTo>
                    <a:pt x="117" y="11737"/>
                    <a:pt x="254" y="11780"/>
                    <a:pt x="400" y="11780"/>
                  </a:cubicBezTo>
                  <a:cubicBezTo>
                    <a:pt x="496" y="11780"/>
                    <a:pt x="596" y="11761"/>
                    <a:pt x="698" y="11727"/>
                  </a:cubicBezTo>
                  <a:cubicBezTo>
                    <a:pt x="1568" y="11436"/>
                    <a:pt x="2413" y="11072"/>
                    <a:pt x="3235" y="10671"/>
                  </a:cubicBezTo>
                  <a:cubicBezTo>
                    <a:pt x="4338" y="10134"/>
                    <a:pt x="5442" y="9579"/>
                    <a:pt x="6410" y="8817"/>
                  </a:cubicBezTo>
                  <a:cubicBezTo>
                    <a:pt x="6696" y="8591"/>
                    <a:pt x="6886" y="8364"/>
                    <a:pt x="7025" y="8022"/>
                  </a:cubicBezTo>
                  <a:cubicBezTo>
                    <a:pt x="7177" y="7653"/>
                    <a:pt x="7232" y="7257"/>
                    <a:pt x="7327" y="6871"/>
                  </a:cubicBezTo>
                  <a:cubicBezTo>
                    <a:pt x="7661" y="5488"/>
                    <a:pt x="7870" y="4082"/>
                    <a:pt x="8062" y="2673"/>
                  </a:cubicBezTo>
                  <a:cubicBezTo>
                    <a:pt x="8132" y="2165"/>
                    <a:pt x="8241" y="1648"/>
                    <a:pt x="8172" y="1132"/>
                  </a:cubicBezTo>
                  <a:cubicBezTo>
                    <a:pt x="8144" y="917"/>
                    <a:pt x="8109" y="700"/>
                    <a:pt x="8018" y="502"/>
                  </a:cubicBezTo>
                  <a:cubicBezTo>
                    <a:pt x="7902" y="239"/>
                    <a:pt x="7716" y="72"/>
                    <a:pt x="7497"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16" name="Google Shape;352;p28">
              <a:extLst>
                <a:ext uri="{FF2B5EF4-FFF2-40B4-BE49-F238E27FC236}">
                  <a16:creationId xmlns:a16="http://schemas.microsoft.com/office/drawing/2014/main" id="{A9DB8E63-62D5-FA7B-46C2-0A5441330237}"/>
                </a:ext>
              </a:extLst>
            </p:cNvPr>
            <p:cNvSpPr/>
            <p:nvPr/>
          </p:nvSpPr>
          <p:spPr>
            <a:xfrm>
              <a:off x="6291440" y="3014598"/>
              <a:ext cx="319725" cy="7322"/>
            </a:xfrm>
            <a:custGeom>
              <a:avLst/>
              <a:gdLst/>
              <a:ahLst/>
              <a:cxnLst/>
              <a:rect l="l" t="t" r="r" b="b"/>
              <a:pathLst>
                <a:path w="6113" h="140" extrusionOk="0">
                  <a:moveTo>
                    <a:pt x="0" y="1"/>
                  </a:moveTo>
                  <a:lnTo>
                    <a:pt x="0" y="140"/>
                  </a:lnTo>
                  <a:lnTo>
                    <a:pt x="5291" y="140"/>
                  </a:lnTo>
                  <a:lnTo>
                    <a:pt x="6113" y="1"/>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17" name="Google Shape;353;p28">
              <a:extLst>
                <a:ext uri="{FF2B5EF4-FFF2-40B4-BE49-F238E27FC236}">
                  <a16:creationId xmlns:a16="http://schemas.microsoft.com/office/drawing/2014/main" id="{99D2BBAA-9FA8-7538-07C8-445A1FA4C57B}"/>
                </a:ext>
              </a:extLst>
            </p:cNvPr>
            <p:cNvSpPr/>
            <p:nvPr/>
          </p:nvSpPr>
          <p:spPr>
            <a:xfrm>
              <a:off x="6422412" y="2424340"/>
              <a:ext cx="69039" cy="74008"/>
            </a:xfrm>
            <a:custGeom>
              <a:avLst/>
              <a:gdLst/>
              <a:ahLst/>
              <a:cxnLst/>
              <a:rect l="l" t="t" r="r" b="b"/>
              <a:pathLst>
                <a:path w="1320" h="1415" extrusionOk="0">
                  <a:moveTo>
                    <a:pt x="790" y="0"/>
                  </a:moveTo>
                  <a:cubicBezTo>
                    <a:pt x="554" y="0"/>
                    <a:pt x="298" y="190"/>
                    <a:pt x="166" y="487"/>
                  </a:cubicBezTo>
                  <a:cubicBezTo>
                    <a:pt x="0" y="859"/>
                    <a:pt x="87" y="1258"/>
                    <a:pt x="360" y="1379"/>
                  </a:cubicBezTo>
                  <a:cubicBezTo>
                    <a:pt x="413" y="1403"/>
                    <a:pt x="470" y="1414"/>
                    <a:pt x="528" y="1414"/>
                  </a:cubicBezTo>
                  <a:cubicBezTo>
                    <a:pt x="765" y="1414"/>
                    <a:pt x="1020" y="1225"/>
                    <a:pt x="1153" y="928"/>
                  </a:cubicBezTo>
                  <a:cubicBezTo>
                    <a:pt x="1319" y="557"/>
                    <a:pt x="1231" y="158"/>
                    <a:pt x="959" y="36"/>
                  </a:cubicBezTo>
                  <a:cubicBezTo>
                    <a:pt x="905" y="12"/>
                    <a:pt x="848" y="0"/>
                    <a:pt x="790" y="0"/>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18" name="Google Shape;354;p28">
              <a:extLst>
                <a:ext uri="{FF2B5EF4-FFF2-40B4-BE49-F238E27FC236}">
                  <a16:creationId xmlns:a16="http://schemas.microsoft.com/office/drawing/2014/main" id="{B1D276A0-6981-BDED-B692-A2149235D4E0}"/>
                </a:ext>
              </a:extLst>
            </p:cNvPr>
            <p:cNvSpPr/>
            <p:nvPr/>
          </p:nvSpPr>
          <p:spPr>
            <a:xfrm>
              <a:off x="6151943" y="2619698"/>
              <a:ext cx="70242" cy="72439"/>
            </a:xfrm>
            <a:custGeom>
              <a:avLst/>
              <a:gdLst/>
              <a:ahLst/>
              <a:cxnLst/>
              <a:rect l="l" t="t" r="r" b="b"/>
              <a:pathLst>
                <a:path w="1343" h="1385" extrusionOk="0">
                  <a:moveTo>
                    <a:pt x="828" y="1"/>
                  </a:moveTo>
                  <a:cubicBezTo>
                    <a:pt x="604" y="1"/>
                    <a:pt x="356" y="159"/>
                    <a:pt x="204" y="422"/>
                  </a:cubicBezTo>
                  <a:cubicBezTo>
                    <a:pt x="1" y="775"/>
                    <a:pt x="46" y="1179"/>
                    <a:pt x="304" y="1329"/>
                  </a:cubicBezTo>
                  <a:cubicBezTo>
                    <a:pt x="369" y="1367"/>
                    <a:pt x="441" y="1385"/>
                    <a:pt x="516" y="1385"/>
                  </a:cubicBezTo>
                  <a:cubicBezTo>
                    <a:pt x="740" y="1385"/>
                    <a:pt x="988" y="1226"/>
                    <a:pt x="1141" y="963"/>
                  </a:cubicBezTo>
                  <a:cubicBezTo>
                    <a:pt x="1343" y="612"/>
                    <a:pt x="1298" y="206"/>
                    <a:pt x="1040" y="56"/>
                  </a:cubicBezTo>
                  <a:cubicBezTo>
                    <a:pt x="975" y="18"/>
                    <a:pt x="903" y="1"/>
                    <a:pt x="828" y="1"/>
                  </a:cubicBez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19" name="Google Shape;355;p28">
              <a:extLst>
                <a:ext uri="{FF2B5EF4-FFF2-40B4-BE49-F238E27FC236}">
                  <a16:creationId xmlns:a16="http://schemas.microsoft.com/office/drawing/2014/main" id="{2DC91DC1-2BB2-F356-BFA2-46E3032A9D54}"/>
                </a:ext>
              </a:extLst>
            </p:cNvPr>
            <p:cNvSpPr/>
            <p:nvPr/>
          </p:nvSpPr>
          <p:spPr>
            <a:xfrm>
              <a:off x="6286367" y="2465504"/>
              <a:ext cx="169983" cy="556342"/>
            </a:xfrm>
            <a:custGeom>
              <a:avLst/>
              <a:gdLst/>
              <a:ahLst/>
              <a:cxnLst/>
              <a:rect l="l" t="t" r="r" b="b"/>
              <a:pathLst>
                <a:path w="3250" h="10637" extrusionOk="0">
                  <a:moveTo>
                    <a:pt x="3064" y="0"/>
                  </a:moveTo>
                  <a:lnTo>
                    <a:pt x="75" y="8341"/>
                  </a:lnTo>
                  <a:lnTo>
                    <a:pt x="72" y="8440"/>
                  </a:lnTo>
                  <a:cubicBezTo>
                    <a:pt x="68" y="8529"/>
                    <a:pt x="66" y="8615"/>
                    <a:pt x="63" y="8702"/>
                  </a:cubicBezTo>
                  <a:cubicBezTo>
                    <a:pt x="59" y="8826"/>
                    <a:pt x="55" y="8948"/>
                    <a:pt x="50" y="9071"/>
                  </a:cubicBezTo>
                  <a:lnTo>
                    <a:pt x="37" y="9495"/>
                  </a:lnTo>
                  <a:cubicBezTo>
                    <a:pt x="33" y="9635"/>
                    <a:pt x="28" y="9777"/>
                    <a:pt x="23" y="9919"/>
                  </a:cubicBezTo>
                  <a:cubicBezTo>
                    <a:pt x="19" y="10042"/>
                    <a:pt x="15" y="10164"/>
                    <a:pt x="11" y="10288"/>
                  </a:cubicBezTo>
                  <a:cubicBezTo>
                    <a:pt x="8" y="10375"/>
                    <a:pt x="5" y="10461"/>
                    <a:pt x="2" y="10549"/>
                  </a:cubicBezTo>
                  <a:cubicBezTo>
                    <a:pt x="1" y="10561"/>
                    <a:pt x="1" y="10570"/>
                    <a:pt x="1" y="10581"/>
                  </a:cubicBezTo>
                  <a:cubicBezTo>
                    <a:pt x="6" y="10614"/>
                    <a:pt x="52" y="10633"/>
                    <a:pt x="82" y="10636"/>
                  </a:cubicBezTo>
                  <a:cubicBezTo>
                    <a:pt x="86" y="10637"/>
                    <a:pt x="90" y="10637"/>
                    <a:pt x="94" y="10637"/>
                  </a:cubicBezTo>
                  <a:cubicBezTo>
                    <a:pt x="122" y="10637"/>
                    <a:pt x="149" y="10628"/>
                    <a:pt x="172" y="10613"/>
                  </a:cubicBezTo>
                  <a:cubicBezTo>
                    <a:pt x="207" y="10591"/>
                    <a:pt x="198" y="10536"/>
                    <a:pt x="199" y="10501"/>
                  </a:cubicBezTo>
                  <a:cubicBezTo>
                    <a:pt x="202" y="10445"/>
                    <a:pt x="206" y="10388"/>
                    <a:pt x="207" y="10332"/>
                  </a:cubicBezTo>
                  <a:lnTo>
                    <a:pt x="218" y="9960"/>
                  </a:lnTo>
                  <a:lnTo>
                    <a:pt x="232" y="9527"/>
                  </a:lnTo>
                  <a:cubicBezTo>
                    <a:pt x="236" y="9382"/>
                    <a:pt x="242" y="9238"/>
                    <a:pt x="246" y="9093"/>
                  </a:cubicBezTo>
                  <a:cubicBezTo>
                    <a:pt x="250" y="8969"/>
                    <a:pt x="253" y="8845"/>
                    <a:pt x="257" y="8720"/>
                  </a:cubicBezTo>
                  <a:cubicBezTo>
                    <a:pt x="260" y="8636"/>
                    <a:pt x="262" y="8552"/>
                    <a:pt x="265" y="8468"/>
                  </a:cubicBezTo>
                  <a:cubicBezTo>
                    <a:pt x="265" y="8447"/>
                    <a:pt x="260" y="8414"/>
                    <a:pt x="267" y="8394"/>
                  </a:cubicBezTo>
                  <a:cubicBezTo>
                    <a:pt x="267" y="8392"/>
                    <a:pt x="3250" y="68"/>
                    <a:pt x="3250" y="68"/>
                  </a:cubicBezTo>
                  <a:lnTo>
                    <a:pt x="3064" y="0"/>
                  </a:ln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20" name="Google Shape;356;p28">
              <a:extLst>
                <a:ext uri="{FF2B5EF4-FFF2-40B4-BE49-F238E27FC236}">
                  <a16:creationId xmlns:a16="http://schemas.microsoft.com/office/drawing/2014/main" id="{2649AA0D-8749-4AC7-88A6-A6C0C8A5FCFC}"/>
                </a:ext>
              </a:extLst>
            </p:cNvPr>
            <p:cNvSpPr/>
            <p:nvPr/>
          </p:nvSpPr>
          <p:spPr>
            <a:xfrm>
              <a:off x="5966156" y="2668916"/>
              <a:ext cx="216898" cy="170245"/>
            </a:xfrm>
            <a:custGeom>
              <a:avLst/>
              <a:gdLst/>
              <a:ahLst/>
              <a:cxnLst/>
              <a:rect l="l" t="t" r="r" b="b"/>
              <a:pathLst>
                <a:path w="4147" h="3255" extrusionOk="0">
                  <a:moveTo>
                    <a:pt x="3981" y="0"/>
                  </a:moveTo>
                  <a:lnTo>
                    <a:pt x="2676" y="1908"/>
                  </a:lnTo>
                  <a:lnTo>
                    <a:pt x="2607" y="1939"/>
                  </a:lnTo>
                  <a:lnTo>
                    <a:pt x="2420" y="2024"/>
                  </a:lnTo>
                  <a:lnTo>
                    <a:pt x="2142" y="2149"/>
                  </a:lnTo>
                  <a:lnTo>
                    <a:pt x="1802" y="2302"/>
                  </a:lnTo>
                  <a:lnTo>
                    <a:pt x="1426" y="2471"/>
                  </a:lnTo>
                  <a:lnTo>
                    <a:pt x="1043" y="2643"/>
                  </a:lnTo>
                  <a:lnTo>
                    <a:pt x="682" y="2806"/>
                  </a:lnTo>
                  <a:lnTo>
                    <a:pt x="369" y="2946"/>
                  </a:lnTo>
                  <a:lnTo>
                    <a:pt x="133" y="3054"/>
                  </a:lnTo>
                  <a:cubicBezTo>
                    <a:pt x="96" y="3070"/>
                    <a:pt x="4" y="3096"/>
                    <a:pt x="2" y="3150"/>
                  </a:cubicBezTo>
                  <a:cubicBezTo>
                    <a:pt x="1" y="3171"/>
                    <a:pt x="8" y="3193"/>
                    <a:pt x="20" y="3211"/>
                  </a:cubicBezTo>
                  <a:cubicBezTo>
                    <a:pt x="35" y="3229"/>
                    <a:pt x="56" y="3242"/>
                    <a:pt x="79" y="3249"/>
                  </a:cubicBezTo>
                  <a:cubicBezTo>
                    <a:pt x="89" y="3252"/>
                    <a:pt x="99" y="3253"/>
                    <a:pt x="110" y="3255"/>
                  </a:cubicBezTo>
                  <a:cubicBezTo>
                    <a:pt x="112" y="3255"/>
                    <a:pt x="115" y="3255"/>
                    <a:pt x="117" y="3255"/>
                  </a:cubicBezTo>
                  <a:cubicBezTo>
                    <a:pt x="178" y="3255"/>
                    <a:pt x="239" y="3223"/>
                    <a:pt x="294" y="3198"/>
                  </a:cubicBezTo>
                  <a:lnTo>
                    <a:pt x="429" y="3138"/>
                  </a:lnTo>
                  <a:lnTo>
                    <a:pt x="761" y="2988"/>
                  </a:lnTo>
                  <a:lnTo>
                    <a:pt x="1150" y="2813"/>
                  </a:lnTo>
                  <a:lnTo>
                    <a:pt x="1563" y="2627"/>
                  </a:lnTo>
                  <a:lnTo>
                    <a:pt x="1967" y="2445"/>
                  </a:lnTo>
                  <a:lnTo>
                    <a:pt x="2325" y="2284"/>
                  </a:lnTo>
                  <a:lnTo>
                    <a:pt x="2606" y="2157"/>
                  </a:lnTo>
                  <a:lnTo>
                    <a:pt x="2774" y="2082"/>
                  </a:lnTo>
                  <a:cubicBezTo>
                    <a:pt x="2782" y="2079"/>
                    <a:pt x="2804" y="2074"/>
                    <a:pt x="2808" y="2067"/>
                  </a:cubicBezTo>
                  <a:lnTo>
                    <a:pt x="4146" y="113"/>
                  </a:lnTo>
                  <a:lnTo>
                    <a:pt x="3981" y="0"/>
                  </a:lnTo>
                  <a:close/>
                </a:path>
              </a:pathLst>
            </a:custGeom>
            <a:solidFill>
              <a:schemeClr val="dk1"/>
            </a:solidFill>
            <a:ln>
              <a:noFill/>
            </a:ln>
          </p:spPr>
          <p:txBody>
            <a:bodyPr spcFirstLastPara="1" wrap="square" lIns="182850" tIns="182850" rIns="182850" bIns="182850" anchor="ctr" anchorCtr="0">
              <a:noAutofit/>
            </a:bodyPr>
            <a:lstStyle/>
            <a:p>
              <a:endParaRPr sz="3600"/>
            </a:p>
          </p:txBody>
        </p:sp>
        <p:sp>
          <p:nvSpPr>
            <p:cNvPr id="121" name="Google Shape;357;p28">
              <a:extLst>
                <a:ext uri="{FF2B5EF4-FFF2-40B4-BE49-F238E27FC236}">
                  <a16:creationId xmlns:a16="http://schemas.microsoft.com/office/drawing/2014/main" id="{D34734E1-DFCD-42D2-4494-2C6B759B1777}"/>
                </a:ext>
              </a:extLst>
            </p:cNvPr>
            <p:cNvSpPr/>
            <p:nvPr/>
          </p:nvSpPr>
          <p:spPr>
            <a:xfrm>
              <a:off x="7609051" y="3696501"/>
              <a:ext cx="367059" cy="255864"/>
            </a:xfrm>
            <a:custGeom>
              <a:avLst/>
              <a:gdLst/>
              <a:ahLst/>
              <a:cxnLst/>
              <a:rect l="l" t="t" r="r" b="b"/>
              <a:pathLst>
                <a:path w="7018" h="4892" extrusionOk="0">
                  <a:moveTo>
                    <a:pt x="6994" y="1992"/>
                  </a:moveTo>
                  <a:cubicBezTo>
                    <a:pt x="6901" y="1556"/>
                    <a:pt x="6566" y="1133"/>
                    <a:pt x="5985" y="797"/>
                  </a:cubicBezTo>
                  <a:cubicBezTo>
                    <a:pt x="4609" y="4"/>
                    <a:pt x="2387" y="0"/>
                    <a:pt x="1020" y="789"/>
                  </a:cubicBezTo>
                  <a:cubicBezTo>
                    <a:pt x="477" y="1103"/>
                    <a:pt x="152" y="1494"/>
                    <a:pt x="43" y="1903"/>
                  </a:cubicBezTo>
                  <a:lnTo>
                    <a:pt x="0" y="1899"/>
                  </a:lnTo>
                  <a:lnTo>
                    <a:pt x="0" y="2668"/>
                  </a:lnTo>
                  <a:lnTo>
                    <a:pt x="0" y="2668"/>
                  </a:lnTo>
                  <a:cubicBezTo>
                    <a:pt x="7" y="3185"/>
                    <a:pt x="353" y="3698"/>
                    <a:pt x="1036" y="4093"/>
                  </a:cubicBezTo>
                  <a:cubicBezTo>
                    <a:pt x="2411" y="4887"/>
                    <a:pt x="4633" y="4892"/>
                    <a:pt x="6000" y="4101"/>
                  </a:cubicBezTo>
                  <a:cubicBezTo>
                    <a:pt x="6658" y="3721"/>
                    <a:pt x="6996" y="3227"/>
                    <a:pt x="7017" y="2727"/>
                  </a:cubicBezTo>
                  <a:lnTo>
                    <a:pt x="7017" y="2727"/>
                  </a:lnTo>
                  <a:lnTo>
                    <a:pt x="7017" y="2700"/>
                  </a:lnTo>
                  <a:lnTo>
                    <a:pt x="7017" y="2652"/>
                  </a:lnTo>
                  <a:lnTo>
                    <a:pt x="7017" y="1951"/>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22" name="Google Shape;358;p28">
              <a:extLst>
                <a:ext uri="{FF2B5EF4-FFF2-40B4-BE49-F238E27FC236}">
                  <a16:creationId xmlns:a16="http://schemas.microsoft.com/office/drawing/2014/main" id="{94F31D03-CEEB-31BD-72FE-CCE673D70B31}"/>
                </a:ext>
              </a:extLst>
            </p:cNvPr>
            <p:cNvSpPr/>
            <p:nvPr/>
          </p:nvSpPr>
          <p:spPr>
            <a:xfrm>
              <a:off x="7590954" y="3689806"/>
              <a:ext cx="403409" cy="211982"/>
            </a:xfrm>
            <a:custGeom>
              <a:avLst/>
              <a:gdLst/>
              <a:ahLst/>
              <a:cxnLst/>
              <a:rect l="l" t="t" r="r" b="b"/>
              <a:pathLst>
                <a:path w="7713" h="4053" extrusionOk="0">
                  <a:moveTo>
                    <a:pt x="3835" y="0"/>
                  </a:moveTo>
                  <a:cubicBezTo>
                    <a:pt x="2940" y="0"/>
                    <a:pt x="2047" y="197"/>
                    <a:pt x="1366" y="590"/>
                  </a:cubicBezTo>
                  <a:cubicBezTo>
                    <a:pt x="1" y="1378"/>
                    <a:pt x="6" y="2661"/>
                    <a:pt x="1382" y="3456"/>
                  </a:cubicBezTo>
                  <a:cubicBezTo>
                    <a:pt x="2072" y="3854"/>
                    <a:pt x="2976" y="4053"/>
                    <a:pt x="3877" y="4053"/>
                  </a:cubicBezTo>
                  <a:cubicBezTo>
                    <a:pt x="4772" y="4053"/>
                    <a:pt x="5665" y="3857"/>
                    <a:pt x="6346" y="3464"/>
                  </a:cubicBezTo>
                  <a:cubicBezTo>
                    <a:pt x="7713" y="2675"/>
                    <a:pt x="7706" y="1392"/>
                    <a:pt x="6331" y="598"/>
                  </a:cubicBezTo>
                  <a:cubicBezTo>
                    <a:pt x="5640" y="200"/>
                    <a:pt x="4737" y="0"/>
                    <a:pt x="3835" y="0"/>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23" name="Google Shape;359;p28">
              <a:extLst>
                <a:ext uri="{FF2B5EF4-FFF2-40B4-BE49-F238E27FC236}">
                  <a16:creationId xmlns:a16="http://schemas.microsoft.com/office/drawing/2014/main" id="{7FE91631-A3F3-5F06-A42F-4B789135C20D}"/>
                </a:ext>
              </a:extLst>
            </p:cNvPr>
            <p:cNvSpPr/>
            <p:nvPr/>
          </p:nvSpPr>
          <p:spPr>
            <a:xfrm>
              <a:off x="7644461" y="3675527"/>
              <a:ext cx="296189" cy="206438"/>
            </a:xfrm>
            <a:custGeom>
              <a:avLst/>
              <a:gdLst/>
              <a:ahLst/>
              <a:cxnLst/>
              <a:rect l="l" t="t" r="r" b="b"/>
              <a:pathLst>
                <a:path w="5663" h="3947" extrusionOk="0">
                  <a:moveTo>
                    <a:pt x="5644" y="1609"/>
                  </a:moveTo>
                  <a:cubicBezTo>
                    <a:pt x="5569" y="1256"/>
                    <a:pt x="5298" y="916"/>
                    <a:pt x="4830" y="645"/>
                  </a:cubicBezTo>
                  <a:cubicBezTo>
                    <a:pt x="3720" y="5"/>
                    <a:pt x="1927" y="1"/>
                    <a:pt x="824" y="638"/>
                  </a:cubicBezTo>
                  <a:cubicBezTo>
                    <a:pt x="386" y="891"/>
                    <a:pt x="123" y="1207"/>
                    <a:pt x="35" y="1537"/>
                  </a:cubicBezTo>
                  <a:lnTo>
                    <a:pt x="1" y="1533"/>
                  </a:lnTo>
                  <a:lnTo>
                    <a:pt x="1" y="2152"/>
                  </a:lnTo>
                  <a:lnTo>
                    <a:pt x="1" y="2152"/>
                  </a:lnTo>
                  <a:cubicBezTo>
                    <a:pt x="6" y="2568"/>
                    <a:pt x="286" y="2984"/>
                    <a:pt x="836" y="3303"/>
                  </a:cubicBezTo>
                  <a:cubicBezTo>
                    <a:pt x="1946" y="3943"/>
                    <a:pt x="3738" y="3946"/>
                    <a:pt x="4841" y="3310"/>
                  </a:cubicBezTo>
                  <a:cubicBezTo>
                    <a:pt x="5372" y="3003"/>
                    <a:pt x="5645" y="2604"/>
                    <a:pt x="5663" y="2202"/>
                  </a:cubicBezTo>
                  <a:lnTo>
                    <a:pt x="5663" y="2202"/>
                  </a:lnTo>
                  <a:lnTo>
                    <a:pt x="5663" y="2179"/>
                  </a:lnTo>
                  <a:lnTo>
                    <a:pt x="5663" y="2140"/>
                  </a:lnTo>
                  <a:lnTo>
                    <a:pt x="5663" y="1574"/>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24" name="Google Shape;360;p28">
              <a:extLst>
                <a:ext uri="{FF2B5EF4-FFF2-40B4-BE49-F238E27FC236}">
                  <a16:creationId xmlns:a16="http://schemas.microsoft.com/office/drawing/2014/main" id="{17A70728-993C-5340-F738-CEAEED5A7A16}"/>
                </a:ext>
              </a:extLst>
            </p:cNvPr>
            <p:cNvSpPr/>
            <p:nvPr/>
          </p:nvSpPr>
          <p:spPr>
            <a:xfrm>
              <a:off x="7644200" y="3670140"/>
              <a:ext cx="296764" cy="171081"/>
            </a:xfrm>
            <a:custGeom>
              <a:avLst/>
              <a:gdLst/>
              <a:ahLst/>
              <a:cxnLst/>
              <a:rect l="l" t="t" r="r" b="b"/>
              <a:pathLst>
                <a:path w="5674" h="3271" extrusionOk="0">
                  <a:moveTo>
                    <a:pt x="2819" y="0"/>
                  </a:moveTo>
                  <a:cubicBezTo>
                    <a:pt x="1266" y="0"/>
                    <a:pt x="10" y="723"/>
                    <a:pt x="4" y="1621"/>
                  </a:cubicBezTo>
                  <a:cubicBezTo>
                    <a:pt x="0" y="2522"/>
                    <a:pt x="1264" y="3262"/>
                    <a:pt x="2828" y="3270"/>
                  </a:cubicBezTo>
                  <a:cubicBezTo>
                    <a:pt x="2837" y="3270"/>
                    <a:pt x="2845" y="3270"/>
                    <a:pt x="2854" y="3270"/>
                  </a:cubicBezTo>
                  <a:cubicBezTo>
                    <a:pt x="4406" y="3270"/>
                    <a:pt x="5664" y="2549"/>
                    <a:pt x="5668" y="1651"/>
                  </a:cubicBezTo>
                  <a:cubicBezTo>
                    <a:pt x="5673" y="748"/>
                    <a:pt x="4410" y="9"/>
                    <a:pt x="2846" y="0"/>
                  </a:cubicBezTo>
                  <a:cubicBezTo>
                    <a:pt x="2837" y="0"/>
                    <a:pt x="2828" y="0"/>
                    <a:pt x="2819" y="0"/>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25" name="Google Shape;361;p28">
              <a:extLst>
                <a:ext uri="{FF2B5EF4-FFF2-40B4-BE49-F238E27FC236}">
                  <a16:creationId xmlns:a16="http://schemas.microsoft.com/office/drawing/2014/main" id="{365FFF99-628E-04E7-A63C-301170393CCE}"/>
                </a:ext>
              </a:extLst>
            </p:cNvPr>
            <p:cNvSpPr/>
            <p:nvPr/>
          </p:nvSpPr>
          <p:spPr>
            <a:xfrm>
              <a:off x="7682278" y="3661980"/>
              <a:ext cx="220717" cy="153926"/>
            </a:xfrm>
            <a:custGeom>
              <a:avLst/>
              <a:gdLst/>
              <a:ahLst/>
              <a:cxnLst/>
              <a:rect l="l" t="t" r="r" b="b"/>
              <a:pathLst>
                <a:path w="4220" h="2943" extrusionOk="0">
                  <a:moveTo>
                    <a:pt x="4205" y="1199"/>
                  </a:moveTo>
                  <a:cubicBezTo>
                    <a:pt x="4150" y="937"/>
                    <a:pt x="3946" y="682"/>
                    <a:pt x="3598" y="481"/>
                  </a:cubicBezTo>
                  <a:cubicBezTo>
                    <a:pt x="2772" y="4"/>
                    <a:pt x="1435" y="1"/>
                    <a:pt x="613" y="476"/>
                  </a:cubicBezTo>
                  <a:cubicBezTo>
                    <a:pt x="287" y="666"/>
                    <a:pt x="91" y="900"/>
                    <a:pt x="25" y="1146"/>
                  </a:cubicBezTo>
                  <a:lnTo>
                    <a:pt x="0" y="1144"/>
                  </a:lnTo>
                  <a:lnTo>
                    <a:pt x="0" y="1605"/>
                  </a:lnTo>
                  <a:cubicBezTo>
                    <a:pt x="5" y="1914"/>
                    <a:pt x="211" y="2224"/>
                    <a:pt x="623" y="2462"/>
                  </a:cubicBezTo>
                  <a:cubicBezTo>
                    <a:pt x="1449" y="2940"/>
                    <a:pt x="2785" y="2943"/>
                    <a:pt x="3607" y="2468"/>
                  </a:cubicBezTo>
                  <a:cubicBezTo>
                    <a:pt x="4002" y="2239"/>
                    <a:pt x="4206" y="1942"/>
                    <a:pt x="4220" y="1642"/>
                  </a:cubicBezTo>
                  <a:lnTo>
                    <a:pt x="4220" y="1642"/>
                  </a:lnTo>
                  <a:lnTo>
                    <a:pt x="4220" y="1624"/>
                  </a:lnTo>
                  <a:lnTo>
                    <a:pt x="4220" y="1596"/>
                  </a:lnTo>
                  <a:lnTo>
                    <a:pt x="4220" y="1175"/>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26" name="Google Shape;362;p28">
              <a:extLst>
                <a:ext uri="{FF2B5EF4-FFF2-40B4-BE49-F238E27FC236}">
                  <a16:creationId xmlns:a16="http://schemas.microsoft.com/office/drawing/2014/main" id="{EF3293FC-5F46-972F-B0F9-05978257F0DB}"/>
                </a:ext>
              </a:extLst>
            </p:cNvPr>
            <p:cNvSpPr/>
            <p:nvPr/>
          </p:nvSpPr>
          <p:spPr>
            <a:xfrm>
              <a:off x="7762827" y="1569689"/>
              <a:ext cx="59625" cy="31329"/>
            </a:xfrm>
            <a:custGeom>
              <a:avLst/>
              <a:gdLst/>
              <a:ahLst/>
              <a:cxnLst/>
              <a:rect l="l" t="t" r="r" b="b"/>
              <a:pathLst>
                <a:path w="1140" h="599" extrusionOk="0">
                  <a:moveTo>
                    <a:pt x="566" y="0"/>
                  </a:moveTo>
                  <a:cubicBezTo>
                    <a:pt x="434" y="0"/>
                    <a:pt x="303" y="29"/>
                    <a:pt x="203" y="87"/>
                  </a:cubicBezTo>
                  <a:cubicBezTo>
                    <a:pt x="1" y="204"/>
                    <a:pt x="2" y="393"/>
                    <a:pt x="205" y="510"/>
                  </a:cubicBezTo>
                  <a:cubicBezTo>
                    <a:pt x="307" y="569"/>
                    <a:pt x="441" y="598"/>
                    <a:pt x="574" y="598"/>
                  </a:cubicBezTo>
                  <a:cubicBezTo>
                    <a:pt x="706" y="598"/>
                    <a:pt x="838" y="569"/>
                    <a:pt x="938" y="511"/>
                  </a:cubicBezTo>
                  <a:cubicBezTo>
                    <a:pt x="1139" y="395"/>
                    <a:pt x="1138" y="206"/>
                    <a:pt x="936" y="89"/>
                  </a:cubicBezTo>
                  <a:cubicBezTo>
                    <a:pt x="833" y="30"/>
                    <a:pt x="699" y="0"/>
                    <a:pt x="566" y="0"/>
                  </a:cubicBezTo>
                  <a:close/>
                </a:path>
              </a:pathLst>
            </a:custGeom>
            <a:solidFill>
              <a:srgbClr val="E69659"/>
            </a:solidFill>
            <a:ln>
              <a:noFill/>
            </a:ln>
          </p:spPr>
          <p:txBody>
            <a:bodyPr spcFirstLastPara="1" wrap="square" lIns="182850" tIns="182850" rIns="182850" bIns="182850" anchor="ctr" anchorCtr="0">
              <a:noAutofit/>
            </a:bodyPr>
            <a:lstStyle/>
            <a:p>
              <a:endParaRPr sz="3600"/>
            </a:p>
          </p:txBody>
        </p:sp>
        <p:sp>
          <p:nvSpPr>
            <p:cNvPr id="127" name="Google Shape;363;p28">
              <a:extLst>
                <a:ext uri="{FF2B5EF4-FFF2-40B4-BE49-F238E27FC236}">
                  <a16:creationId xmlns:a16="http://schemas.microsoft.com/office/drawing/2014/main" id="{686AF092-74E9-5A01-DE1D-81F8B6B4809C}"/>
                </a:ext>
              </a:extLst>
            </p:cNvPr>
            <p:cNvSpPr/>
            <p:nvPr/>
          </p:nvSpPr>
          <p:spPr>
            <a:xfrm>
              <a:off x="7671354" y="3661967"/>
              <a:ext cx="242631" cy="127513"/>
            </a:xfrm>
            <a:custGeom>
              <a:avLst/>
              <a:gdLst/>
              <a:ahLst/>
              <a:cxnLst/>
              <a:rect l="l" t="t" r="r" b="b"/>
              <a:pathLst>
                <a:path w="4639" h="2438" extrusionOk="0">
                  <a:moveTo>
                    <a:pt x="2308" y="1"/>
                  </a:moveTo>
                  <a:cubicBezTo>
                    <a:pt x="1770" y="1"/>
                    <a:pt x="1232" y="119"/>
                    <a:pt x="823" y="355"/>
                  </a:cubicBezTo>
                  <a:cubicBezTo>
                    <a:pt x="1" y="830"/>
                    <a:pt x="5" y="1601"/>
                    <a:pt x="832" y="2078"/>
                  </a:cubicBezTo>
                  <a:cubicBezTo>
                    <a:pt x="1248" y="2318"/>
                    <a:pt x="1792" y="2437"/>
                    <a:pt x="2334" y="2437"/>
                  </a:cubicBezTo>
                  <a:cubicBezTo>
                    <a:pt x="2871" y="2437"/>
                    <a:pt x="3408" y="2320"/>
                    <a:pt x="3817" y="2084"/>
                  </a:cubicBezTo>
                  <a:cubicBezTo>
                    <a:pt x="4639" y="1609"/>
                    <a:pt x="4635" y="838"/>
                    <a:pt x="3807" y="360"/>
                  </a:cubicBezTo>
                  <a:cubicBezTo>
                    <a:pt x="3393" y="121"/>
                    <a:pt x="2850" y="1"/>
                    <a:pt x="2308"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28" name="Google Shape;364;p28">
              <a:extLst>
                <a:ext uri="{FF2B5EF4-FFF2-40B4-BE49-F238E27FC236}">
                  <a16:creationId xmlns:a16="http://schemas.microsoft.com/office/drawing/2014/main" id="{15D6E95C-D503-E389-B160-DEDFE60C8CC0}"/>
                </a:ext>
              </a:extLst>
            </p:cNvPr>
            <p:cNvSpPr/>
            <p:nvPr/>
          </p:nvSpPr>
          <p:spPr>
            <a:xfrm>
              <a:off x="7755086" y="1613625"/>
              <a:ext cx="75106" cy="2123743"/>
            </a:xfrm>
            <a:custGeom>
              <a:avLst/>
              <a:gdLst/>
              <a:ahLst/>
              <a:cxnLst/>
              <a:rect l="l" t="t" r="r" b="b"/>
              <a:pathLst>
                <a:path w="1436" h="40605" extrusionOk="0">
                  <a:moveTo>
                    <a:pt x="1431" y="408"/>
                  </a:moveTo>
                  <a:cubicBezTo>
                    <a:pt x="1411" y="318"/>
                    <a:pt x="1342" y="231"/>
                    <a:pt x="1224" y="163"/>
                  </a:cubicBezTo>
                  <a:cubicBezTo>
                    <a:pt x="943" y="0"/>
                    <a:pt x="489" y="0"/>
                    <a:pt x="209" y="161"/>
                  </a:cubicBezTo>
                  <a:cubicBezTo>
                    <a:pt x="98" y="226"/>
                    <a:pt x="30" y="306"/>
                    <a:pt x="8" y="390"/>
                  </a:cubicBezTo>
                  <a:lnTo>
                    <a:pt x="0" y="388"/>
                  </a:lnTo>
                  <a:lnTo>
                    <a:pt x="0" y="40150"/>
                  </a:lnTo>
                  <a:lnTo>
                    <a:pt x="0" y="40150"/>
                  </a:lnTo>
                  <a:cubicBezTo>
                    <a:pt x="2" y="40255"/>
                    <a:pt x="72" y="40361"/>
                    <a:pt x="212" y="40440"/>
                  </a:cubicBezTo>
                  <a:cubicBezTo>
                    <a:pt x="493" y="40603"/>
                    <a:pt x="947" y="40604"/>
                    <a:pt x="1227" y="40443"/>
                  </a:cubicBezTo>
                  <a:cubicBezTo>
                    <a:pt x="1362" y="40365"/>
                    <a:pt x="1431" y="40264"/>
                    <a:pt x="1436" y="40162"/>
                  </a:cubicBezTo>
                  <a:lnTo>
                    <a:pt x="1436" y="40162"/>
                  </a:lnTo>
                  <a:lnTo>
                    <a:pt x="1436" y="399"/>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29" name="Google Shape;365;p28">
              <a:extLst>
                <a:ext uri="{FF2B5EF4-FFF2-40B4-BE49-F238E27FC236}">
                  <a16:creationId xmlns:a16="http://schemas.microsoft.com/office/drawing/2014/main" id="{649658A2-75C3-3A14-F9B4-10169FDB281B}"/>
                </a:ext>
              </a:extLst>
            </p:cNvPr>
            <p:cNvSpPr/>
            <p:nvPr/>
          </p:nvSpPr>
          <p:spPr>
            <a:xfrm>
              <a:off x="7751373" y="1612213"/>
              <a:ext cx="82586" cy="43411"/>
            </a:xfrm>
            <a:custGeom>
              <a:avLst/>
              <a:gdLst/>
              <a:ahLst/>
              <a:cxnLst/>
              <a:rect l="l" t="t" r="r" b="b"/>
              <a:pathLst>
                <a:path w="1579" h="830" extrusionOk="0">
                  <a:moveTo>
                    <a:pt x="784" y="1"/>
                  </a:moveTo>
                  <a:cubicBezTo>
                    <a:pt x="601" y="1"/>
                    <a:pt x="419" y="41"/>
                    <a:pt x="280" y="121"/>
                  </a:cubicBezTo>
                  <a:cubicBezTo>
                    <a:pt x="1" y="283"/>
                    <a:pt x="2" y="545"/>
                    <a:pt x="283" y="707"/>
                  </a:cubicBezTo>
                  <a:cubicBezTo>
                    <a:pt x="424" y="789"/>
                    <a:pt x="610" y="830"/>
                    <a:pt x="795" y="830"/>
                  </a:cubicBezTo>
                  <a:cubicBezTo>
                    <a:pt x="977" y="830"/>
                    <a:pt x="1159" y="790"/>
                    <a:pt x="1298" y="710"/>
                  </a:cubicBezTo>
                  <a:cubicBezTo>
                    <a:pt x="1579" y="548"/>
                    <a:pt x="1576" y="286"/>
                    <a:pt x="1295" y="124"/>
                  </a:cubicBezTo>
                  <a:cubicBezTo>
                    <a:pt x="1154" y="42"/>
                    <a:pt x="968" y="1"/>
                    <a:pt x="784" y="1"/>
                  </a:cubicBez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30" name="Google Shape;366;p28">
              <a:extLst>
                <a:ext uri="{FF2B5EF4-FFF2-40B4-BE49-F238E27FC236}">
                  <a16:creationId xmlns:a16="http://schemas.microsoft.com/office/drawing/2014/main" id="{27DAC134-2B6D-868B-68D8-36E978C09DC1}"/>
                </a:ext>
              </a:extLst>
            </p:cNvPr>
            <p:cNvSpPr/>
            <p:nvPr/>
          </p:nvSpPr>
          <p:spPr>
            <a:xfrm>
              <a:off x="7765495" y="1570683"/>
              <a:ext cx="54290" cy="76466"/>
            </a:xfrm>
            <a:custGeom>
              <a:avLst/>
              <a:gdLst/>
              <a:ahLst/>
              <a:cxnLst/>
              <a:rect l="l" t="t" r="r" b="b"/>
              <a:pathLst>
                <a:path w="1038" h="1462" extrusionOk="0">
                  <a:moveTo>
                    <a:pt x="1033" y="295"/>
                  </a:moveTo>
                  <a:cubicBezTo>
                    <a:pt x="1020" y="231"/>
                    <a:pt x="970" y="167"/>
                    <a:pt x="885" y="119"/>
                  </a:cubicBezTo>
                  <a:cubicBezTo>
                    <a:pt x="681" y="1"/>
                    <a:pt x="353" y="1"/>
                    <a:pt x="152" y="118"/>
                  </a:cubicBezTo>
                  <a:cubicBezTo>
                    <a:pt x="71" y="163"/>
                    <a:pt x="23" y="221"/>
                    <a:pt x="8" y="282"/>
                  </a:cubicBezTo>
                  <a:lnTo>
                    <a:pt x="1" y="282"/>
                  </a:lnTo>
                  <a:lnTo>
                    <a:pt x="1" y="1134"/>
                  </a:lnTo>
                  <a:lnTo>
                    <a:pt x="1" y="1134"/>
                  </a:lnTo>
                  <a:cubicBezTo>
                    <a:pt x="2" y="1209"/>
                    <a:pt x="53" y="1285"/>
                    <a:pt x="154" y="1344"/>
                  </a:cubicBezTo>
                  <a:cubicBezTo>
                    <a:pt x="357" y="1461"/>
                    <a:pt x="685" y="1461"/>
                    <a:pt x="886" y="1346"/>
                  </a:cubicBezTo>
                  <a:cubicBezTo>
                    <a:pt x="984" y="1289"/>
                    <a:pt x="1033" y="1216"/>
                    <a:pt x="1037" y="1142"/>
                  </a:cubicBezTo>
                  <a:lnTo>
                    <a:pt x="1037" y="1142"/>
                  </a:lnTo>
                  <a:lnTo>
                    <a:pt x="1037" y="1138"/>
                  </a:lnTo>
                  <a:lnTo>
                    <a:pt x="1037" y="1131"/>
                  </a:lnTo>
                  <a:lnTo>
                    <a:pt x="1037" y="290"/>
                  </a:ln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31" name="Google Shape;367;p28">
              <a:extLst>
                <a:ext uri="{FF2B5EF4-FFF2-40B4-BE49-F238E27FC236}">
                  <a16:creationId xmlns:a16="http://schemas.microsoft.com/office/drawing/2014/main" id="{BC87D68F-315C-9449-9150-269D1379D0B1}"/>
                </a:ext>
              </a:extLst>
            </p:cNvPr>
            <p:cNvSpPr/>
            <p:nvPr/>
          </p:nvSpPr>
          <p:spPr>
            <a:xfrm>
              <a:off x="7740755" y="1524079"/>
              <a:ext cx="100055" cy="100107"/>
            </a:xfrm>
            <a:custGeom>
              <a:avLst/>
              <a:gdLst/>
              <a:ahLst/>
              <a:cxnLst/>
              <a:rect l="l" t="t" r="r" b="b"/>
              <a:pathLst>
                <a:path w="1913" h="1914" extrusionOk="0">
                  <a:moveTo>
                    <a:pt x="1912" y="921"/>
                  </a:moveTo>
                  <a:cubicBezTo>
                    <a:pt x="1912" y="1294"/>
                    <a:pt x="1688" y="1628"/>
                    <a:pt x="1344" y="1771"/>
                  </a:cubicBezTo>
                  <a:cubicBezTo>
                    <a:pt x="1000" y="1913"/>
                    <a:pt x="605" y="1835"/>
                    <a:pt x="342" y="1572"/>
                  </a:cubicBezTo>
                  <a:cubicBezTo>
                    <a:pt x="79" y="1309"/>
                    <a:pt x="0" y="912"/>
                    <a:pt x="142" y="568"/>
                  </a:cubicBezTo>
                  <a:cubicBezTo>
                    <a:pt x="285" y="225"/>
                    <a:pt x="620" y="1"/>
                    <a:pt x="993" y="1"/>
                  </a:cubicBezTo>
                  <a:cubicBezTo>
                    <a:pt x="1501" y="1"/>
                    <a:pt x="1912" y="413"/>
                    <a:pt x="1912" y="921"/>
                  </a:cubicBezTo>
                  <a:close/>
                </a:path>
              </a:pathLst>
            </a:custGeom>
            <a:solidFill>
              <a:schemeClr val="accent6"/>
            </a:solidFill>
            <a:ln>
              <a:noFill/>
            </a:ln>
          </p:spPr>
          <p:txBody>
            <a:bodyPr spcFirstLastPara="1" wrap="square" lIns="182850" tIns="182850" rIns="182850" bIns="182850" anchor="ctr" anchorCtr="0">
              <a:noAutofit/>
            </a:bodyPr>
            <a:lstStyle/>
            <a:p>
              <a:endParaRPr sz="3600"/>
            </a:p>
          </p:txBody>
        </p:sp>
        <p:sp>
          <p:nvSpPr>
            <p:cNvPr id="132" name="Google Shape;368;p28">
              <a:extLst>
                <a:ext uri="{FF2B5EF4-FFF2-40B4-BE49-F238E27FC236}">
                  <a16:creationId xmlns:a16="http://schemas.microsoft.com/office/drawing/2014/main" id="{F663F687-2739-0F11-65AE-418723F6D705}"/>
                </a:ext>
              </a:extLst>
            </p:cNvPr>
            <p:cNvSpPr/>
            <p:nvPr/>
          </p:nvSpPr>
          <p:spPr>
            <a:xfrm>
              <a:off x="7564487" y="2249702"/>
              <a:ext cx="175266" cy="450638"/>
            </a:xfrm>
            <a:custGeom>
              <a:avLst/>
              <a:gdLst/>
              <a:ahLst/>
              <a:cxnLst/>
              <a:rect l="l" t="t" r="r" b="b"/>
              <a:pathLst>
                <a:path w="3351" h="8616" extrusionOk="0">
                  <a:moveTo>
                    <a:pt x="3351" y="0"/>
                  </a:moveTo>
                  <a:lnTo>
                    <a:pt x="1499" y="1691"/>
                  </a:lnTo>
                  <a:lnTo>
                    <a:pt x="223" y="5616"/>
                  </a:lnTo>
                  <a:cubicBezTo>
                    <a:pt x="223" y="5616"/>
                    <a:pt x="0" y="7211"/>
                    <a:pt x="862" y="8615"/>
                  </a:cubicBezTo>
                  <a:lnTo>
                    <a:pt x="1596" y="7817"/>
                  </a:lnTo>
                  <a:lnTo>
                    <a:pt x="3351" y="0"/>
                  </a:ln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33" name="Google Shape;369;p28">
              <a:extLst>
                <a:ext uri="{FF2B5EF4-FFF2-40B4-BE49-F238E27FC236}">
                  <a16:creationId xmlns:a16="http://schemas.microsoft.com/office/drawing/2014/main" id="{DD9DDF03-0672-50A8-22A1-626D50C4A44E}"/>
                </a:ext>
              </a:extLst>
            </p:cNvPr>
            <p:cNvSpPr/>
            <p:nvPr/>
          </p:nvSpPr>
          <p:spPr>
            <a:xfrm>
              <a:off x="7793530" y="2180451"/>
              <a:ext cx="84992" cy="124428"/>
            </a:xfrm>
            <a:custGeom>
              <a:avLst/>
              <a:gdLst/>
              <a:ahLst/>
              <a:cxnLst/>
              <a:rect l="l" t="t" r="r" b="b"/>
              <a:pathLst>
                <a:path w="1625" h="2379" extrusionOk="0">
                  <a:moveTo>
                    <a:pt x="726" y="0"/>
                  </a:moveTo>
                  <a:lnTo>
                    <a:pt x="0" y="2369"/>
                  </a:lnTo>
                  <a:cubicBezTo>
                    <a:pt x="84" y="2375"/>
                    <a:pt x="164" y="2378"/>
                    <a:pt x="239" y="2378"/>
                  </a:cubicBezTo>
                  <a:cubicBezTo>
                    <a:pt x="1625" y="2378"/>
                    <a:pt x="1588" y="1419"/>
                    <a:pt x="1588" y="1419"/>
                  </a:cubicBezTo>
                  <a:lnTo>
                    <a:pt x="726" y="0"/>
                  </a:ln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34" name="Google Shape;370;p28">
              <a:extLst>
                <a:ext uri="{FF2B5EF4-FFF2-40B4-BE49-F238E27FC236}">
                  <a16:creationId xmlns:a16="http://schemas.microsoft.com/office/drawing/2014/main" id="{E40DC275-1C1D-F757-73CB-A96506592761}"/>
                </a:ext>
              </a:extLst>
            </p:cNvPr>
            <p:cNvSpPr/>
            <p:nvPr/>
          </p:nvSpPr>
          <p:spPr>
            <a:xfrm>
              <a:off x="7629555" y="2714481"/>
              <a:ext cx="233688" cy="261983"/>
            </a:xfrm>
            <a:custGeom>
              <a:avLst/>
              <a:gdLst/>
              <a:ahLst/>
              <a:cxnLst/>
              <a:rect l="l" t="t" r="r" b="b"/>
              <a:pathLst>
                <a:path w="4468" h="5009" extrusionOk="0">
                  <a:moveTo>
                    <a:pt x="1" y="1"/>
                  </a:moveTo>
                  <a:lnTo>
                    <a:pt x="1" y="463"/>
                  </a:lnTo>
                  <a:cubicBezTo>
                    <a:pt x="1" y="463"/>
                    <a:pt x="686" y="3446"/>
                    <a:pt x="2345" y="5009"/>
                  </a:cubicBezTo>
                  <a:cubicBezTo>
                    <a:pt x="2346" y="5009"/>
                    <a:pt x="4468" y="3558"/>
                    <a:pt x="3764" y="2042"/>
                  </a:cubicBezTo>
                  <a:lnTo>
                    <a:pt x="3764" y="2042"/>
                  </a:lnTo>
                  <a:lnTo>
                    <a:pt x="3722" y="2130"/>
                  </a:lnTo>
                  <a:lnTo>
                    <a:pt x="2543" y="192"/>
                  </a:lnTo>
                  <a:lnTo>
                    <a:pt x="670" y="1"/>
                  </a:ln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35" name="Google Shape;371;p28">
              <a:extLst>
                <a:ext uri="{FF2B5EF4-FFF2-40B4-BE49-F238E27FC236}">
                  <a16:creationId xmlns:a16="http://schemas.microsoft.com/office/drawing/2014/main" id="{AE23EDEB-2DA8-357C-89C5-900F476AEC76}"/>
                </a:ext>
              </a:extLst>
            </p:cNvPr>
            <p:cNvSpPr/>
            <p:nvPr/>
          </p:nvSpPr>
          <p:spPr>
            <a:xfrm>
              <a:off x="7597858" y="2210892"/>
              <a:ext cx="235361" cy="625799"/>
            </a:xfrm>
            <a:custGeom>
              <a:avLst/>
              <a:gdLst/>
              <a:ahLst/>
              <a:cxnLst/>
              <a:rect l="l" t="t" r="r" b="b"/>
              <a:pathLst>
                <a:path w="4500" h="11965" extrusionOk="0">
                  <a:moveTo>
                    <a:pt x="4500" y="0"/>
                  </a:moveTo>
                  <a:lnTo>
                    <a:pt x="2453" y="335"/>
                  </a:lnTo>
                  <a:lnTo>
                    <a:pt x="1" y="9932"/>
                  </a:lnTo>
                  <a:cubicBezTo>
                    <a:pt x="236" y="9886"/>
                    <a:pt x="465" y="9866"/>
                    <a:pt x="688" y="9866"/>
                  </a:cubicBezTo>
                  <a:cubicBezTo>
                    <a:pt x="2934" y="9866"/>
                    <a:pt x="4500" y="11965"/>
                    <a:pt x="4500" y="11965"/>
                  </a:cubicBezTo>
                  <a:lnTo>
                    <a:pt x="4500" y="0"/>
                  </a:ln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36" name="Google Shape;372;p28">
              <a:extLst>
                <a:ext uri="{FF2B5EF4-FFF2-40B4-BE49-F238E27FC236}">
                  <a16:creationId xmlns:a16="http://schemas.microsoft.com/office/drawing/2014/main" id="{61DBF81A-74A0-73A0-E471-D51F1CC2A3FB}"/>
                </a:ext>
              </a:extLst>
            </p:cNvPr>
            <p:cNvSpPr/>
            <p:nvPr/>
          </p:nvSpPr>
          <p:spPr>
            <a:xfrm>
              <a:off x="7574425" y="1655573"/>
              <a:ext cx="302152" cy="906141"/>
            </a:xfrm>
            <a:custGeom>
              <a:avLst/>
              <a:gdLst/>
              <a:ahLst/>
              <a:cxnLst/>
              <a:rect l="l" t="t" r="r" b="b"/>
              <a:pathLst>
                <a:path w="5777" h="17325" extrusionOk="0">
                  <a:moveTo>
                    <a:pt x="4246" y="1"/>
                  </a:moveTo>
                  <a:lnTo>
                    <a:pt x="3863" y="1086"/>
                  </a:lnTo>
                  <a:cubicBezTo>
                    <a:pt x="3771" y="1347"/>
                    <a:pt x="3707" y="1621"/>
                    <a:pt x="3637" y="1889"/>
                  </a:cubicBezTo>
                  <a:cubicBezTo>
                    <a:pt x="3502" y="2407"/>
                    <a:pt x="3373" y="2926"/>
                    <a:pt x="3245" y="3446"/>
                  </a:cubicBezTo>
                  <a:cubicBezTo>
                    <a:pt x="3074" y="4143"/>
                    <a:pt x="2904" y="4840"/>
                    <a:pt x="2736" y="5536"/>
                  </a:cubicBezTo>
                  <a:cubicBezTo>
                    <a:pt x="2543" y="6337"/>
                    <a:pt x="2351" y="7139"/>
                    <a:pt x="2160" y="7940"/>
                  </a:cubicBezTo>
                  <a:cubicBezTo>
                    <a:pt x="1962" y="8773"/>
                    <a:pt x="1765" y="9604"/>
                    <a:pt x="1568" y="10437"/>
                  </a:cubicBezTo>
                  <a:cubicBezTo>
                    <a:pt x="1381" y="11227"/>
                    <a:pt x="1195" y="12017"/>
                    <a:pt x="1009" y="12806"/>
                  </a:cubicBezTo>
                  <a:cubicBezTo>
                    <a:pt x="956" y="13038"/>
                    <a:pt x="416" y="14958"/>
                    <a:pt x="310" y="15367"/>
                  </a:cubicBezTo>
                  <a:cubicBezTo>
                    <a:pt x="258" y="15569"/>
                    <a:pt x="208" y="15770"/>
                    <a:pt x="163" y="15973"/>
                  </a:cubicBezTo>
                  <a:cubicBezTo>
                    <a:pt x="60" y="16421"/>
                    <a:pt x="1" y="16860"/>
                    <a:pt x="25" y="17319"/>
                  </a:cubicBezTo>
                  <a:lnTo>
                    <a:pt x="25" y="17319"/>
                  </a:lnTo>
                  <a:cubicBezTo>
                    <a:pt x="10" y="17026"/>
                    <a:pt x="133" y="16729"/>
                    <a:pt x="231" y="16460"/>
                  </a:cubicBezTo>
                  <a:cubicBezTo>
                    <a:pt x="348" y="16142"/>
                    <a:pt x="477" y="15828"/>
                    <a:pt x="617" y="15518"/>
                  </a:cubicBezTo>
                  <a:cubicBezTo>
                    <a:pt x="700" y="15337"/>
                    <a:pt x="786" y="15158"/>
                    <a:pt x="873" y="14977"/>
                  </a:cubicBezTo>
                  <a:cubicBezTo>
                    <a:pt x="1358" y="13971"/>
                    <a:pt x="1870" y="12967"/>
                    <a:pt x="2674" y="12172"/>
                  </a:cubicBezTo>
                  <a:cubicBezTo>
                    <a:pt x="3127" y="11724"/>
                    <a:pt x="3679" y="11344"/>
                    <a:pt x="4313" y="11220"/>
                  </a:cubicBezTo>
                  <a:cubicBezTo>
                    <a:pt x="4454" y="11192"/>
                    <a:pt x="4596" y="11178"/>
                    <a:pt x="4738" y="11178"/>
                  </a:cubicBezTo>
                  <a:cubicBezTo>
                    <a:pt x="4976" y="11178"/>
                    <a:pt x="5213" y="11218"/>
                    <a:pt x="5441" y="11296"/>
                  </a:cubicBezTo>
                  <a:cubicBezTo>
                    <a:pt x="5558" y="11335"/>
                    <a:pt x="5672" y="11388"/>
                    <a:pt x="5777" y="11454"/>
                  </a:cubicBezTo>
                  <a:lnTo>
                    <a:pt x="4246" y="1"/>
                  </a:lnTo>
                  <a:close/>
                  <a:moveTo>
                    <a:pt x="25" y="17319"/>
                  </a:moveTo>
                  <a:cubicBezTo>
                    <a:pt x="25" y="17321"/>
                    <a:pt x="25" y="17323"/>
                    <a:pt x="25" y="17324"/>
                  </a:cubicBezTo>
                  <a:cubicBezTo>
                    <a:pt x="25" y="17323"/>
                    <a:pt x="25" y="17321"/>
                    <a:pt x="25" y="17319"/>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B271B-54B1-6ECC-5583-1424A91002B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D60B2968-31BE-6E62-8541-5625A2E68030}"/>
              </a:ext>
            </a:extLst>
          </p:cNvPr>
          <p:cNvSpPr txBox="1"/>
          <p:nvPr/>
        </p:nvSpPr>
        <p:spPr>
          <a:xfrm>
            <a:off x="1485129" y="1570058"/>
            <a:ext cx="6967300" cy="705321"/>
          </a:xfrm>
          <a:prstGeom prst="rect">
            <a:avLst/>
          </a:prstGeom>
        </p:spPr>
        <p:txBody>
          <a:bodyPr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TF-IDF</a:t>
            </a:r>
          </a:p>
        </p:txBody>
      </p:sp>
      <p:grpSp>
        <p:nvGrpSpPr>
          <p:cNvPr id="7" name="Group 7">
            <a:extLst>
              <a:ext uri="{FF2B5EF4-FFF2-40B4-BE49-F238E27FC236}">
                <a16:creationId xmlns:a16="http://schemas.microsoft.com/office/drawing/2014/main" id="{BB1EE546-BA3C-7738-DBD1-7555B4298E4B}"/>
              </a:ext>
            </a:extLst>
          </p:cNvPr>
          <p:cNvGrpSpPr/>
          <p:nvPr/>
        </p:nvGrpSpPr>
        <p:grpSpPr>
          <a:xfrm>
            <a:off x="1295400" y="2715796"/>
            <a:ext cx="6046286" cy="7075903"/>
            <a:chOff x="0" y="0"/>
            <a:chExt cx="1592438" cy="270714"/>
          </a:xfrm>
        </p:grpSpPr>
        <p:sp>
          <p:nvSpPr>
            <p:cNvPr id="8" name="Freeform 8">
              <a:extLst>
                <a:ext uri="{FF2B5EF4-FFF2-40B4-BE49-F238E27FC236}">
                  <a16:creationId xmlns:a16="http://schemas.microsoft.com/office/drawing/2014/main" id="{D553FC12-461D-55F3-87BA-A6C872D80741}"/>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9619E7A8-275F-4746-E253-245B8E72C20A}"/>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475B0318-C6FB-431D-70DB-682ADA432629}"/>
              </a:ext>
            </a:extLst>
          </p:cNvPr>
          <p:cNvSpPr txBox="1"/>
          <p:nvPr/>
        </p:nvSpPr>
        <p:spPr>
          <a:xfrm>
            <a:off x="1501171" y="2935645"/>
            <a:ext cx="5311909" cy="5069978"/>
          </a:xfrm>
          <a:prstGeom prst="rect">
            <a:avLst/>
          </a:prstGeom>
        </p:spPr>
        <p:txBody>
          <a:bodyPr lIns="0" tIns="0" rIns="0" bIns="0" rtlCol="0" anchor="t">
            <a:spAutoFit/>
          </a:bodyPr>
          <a:lstStyle/>
          <a:p>
            <a:pPr algn="l">
              <a:lnSpc>
                <a:spcPts val="4000"/>
              </a:lnSpc>
            </a:pPr>
            <a:endParaRPr lang="en-US" sz="40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a:t>
            </a:r>
            <a:r>
              <a:rPr lang="en-US" sz="2800" b="1" dirty="0" err="1">
                <a:solidFill>
                  <a:srgbClr val="FFFFFF"/>
                </a:solidFill>
                <a:latin typeface="Kollektif Bold"/>
                <a:ea typeface="Kollektif Bold"/>
                <a:cs typeface="Kollektif Bold"/>
                <a:sym typeface="Kollektif Bold"/>
              </a:rPr>
              <a:t>VPReally</a:t>
            </a:r>
            <a:r>
              <a:rPr lang="en-US" sz="2800" b="1" dirty="0">
                <a:solidFill>
                  <a:srgbClr val="FFFFFF"/>
                </a:solidFill>
                <a:latin typeface="Kollektif Bold"/>
                <a:ea typeface="Kollektif Bold"/>
                <a:cs typeface="Kollektif Bold"/>
                <a:sym typeface="Kollektif Bold"/>
              </a:rPr>
              <a:t>" is one of the 10 unique terms in Donald Trump’s twitter communication. It is a specific hashtag that Trump uses on Twitter</a:t>
            </a:r>
          </a:p>
          <a:p>
            <a:pPr algn="l">
              <a:lnSpc>
                <a:spcPts val="4000"/>
              </a:lnSpc>
            </a:pPr>
            <a:endParaRPr lang="en-US" sz="2800" b="1" dirty="0">
              <a:solidFill>
                <a:srgbClr val="FFFFFF"/>
              </a:solidFill>
              <a:latin typeface="Kollektif Bold"/>
              <a:ea typeface="Kollektif Bold"/>
              <a:cs typeface="Kollektif Bold"/>
              <a:sym typeface="Kollektif Bold"/>
            </a:endParaRPr>
          </a:p>
          <a:p>
            <a:pPr algn="l">
              <a:lnSpc>
                <a:spcPts val="4000"/>
              </a:lnSpc>
            </a:pPr>
            <a:r>
              <a:rPr lang="en-US" sz="2800" b="1" dirty="0" err="1">
                <a:solidFill>
                  <a:srgbClr val="FFFFFF"/>
                </a:solidFill>
                <a:latin typeface="Kollektif Bold"/>
                <a:ea typeface="Kollektif Bold"/>
                <a:cs typeface="Kollektif Bold"/>
                <a:sym typeface="Kollektif Bold"/>
              </a:rPr>
              <a:t>SpencerIjackson</a:t>
            </a:r>
            <a:r>
              <a:rPr lang="en-US" sz="2800" b="1" dirty="0">
                <a:solidFill>
                  <a:srgbClr val="FFFFFF"/>
                </a:solidFill>
                <a:latin typeface="Kollektif Bold"/>
                <a:ea typeface="Kollektif Bold"/>
                <a:cs typeface="Kollektif Bold"/>
                <a:sym typeface="Kollektif Bold"/>
              </a:rPr>
              <a:t> is another user who often supports trump in his endeavors. </a:t>
            </a:r>
            <a:endParaRPr lang="en-US" sz="4000" b="1" dirty="0">
              <a:solidFill>
                <a:srgbClr val="FFFFFF"/>
              </a:solidFill>
              <a:latin typeface="Kollektif Bold"/>
              <a:ea typeface="Kollektif Bold"/>
              <a:cs typeface="Kollektif Bold"/>
              <a:sym typeface="Kollektif Bold"/>
            </a:endParaRPr>
          </a:p>
        </p:txBody>
      </p:sp>
      <p:pic>
        <p:nvPicPr>
          <p:cNvPr id="4" name="Picture 3">
            <a:extLst>
              <a:ext uri="{FF2B5EF4-FFF2-40B4-BE49-F238E27FC236}">
                <a16:creationId xmlns:a16="http://schemas.microsoft.com/office/drawing/2014/main" id="{960310BD-FADA-E33F-423F-245299F5F1B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0" y="2095500"/>
            <a:ext cx="9834408" cy="5693004"/>
          </a:xfrm>
          <a:prstGeom prst="rect">
            <a:avLst/>
          </a:prstGeom>
        </p:spPr>
      </p:pic>
    </p:spTree>
    <p:extLst>
      <p:ext uri="{BB962C8B-B14F-4D97-AF65-F5344CB8AC3E}">
        <p14:creationId xmlns:p14="http://schemas.microsoft.com/office/powerpoint/2010/main" val="354539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7F3D0-C955-3062-D507-A39F22B510F8}"/>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4EC8079-E5F1-FD1F-A3D9-D5DA5EDFEEDE}"/>
              </a:ext>
            </a:extLst>
          </p:cNvPr>
          <p:cNvSpPr txBox="1"/>
          <p:nvPr/>
        </p:nvSpPr>
        <p:spPr>
          <a:xfrm>
            <a:off x="1485129" y="1570058"/>
            <a:ext cx="6967300" cy="705321"/>
          </a:xfrm>
          <a:prstGeom prst="rect">
            <a:avLst/>
          </a:prstGeom>
        </p:spPr>
        <p:txBody>
          <a:bodyPr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Bigrams</a:t>
            </a:r>
          </a:p>
        </p:txBody>
      </p:sp>
      <p:grpSp>
        <p:nvGrpSpPr>
          <p:cNvPr id="7" name="Group 7">
            <a:extLst>
              <a:ext uri="{FF2B5EF4-FFF2-40B4-BE49-F238E27FC236}">
                <a16:creationId xmlns:a16="http://schemas.microsoft.com/office/drawing/2014/main" id="{A73FCD5D-397B-55CC-DE83-0DA87543A819}"/>
              </a:ext>
            </a:extLst>
          </p:cNvPr>
          <p:cNvGrpSpPr/>
          <p:nvPr/>
        </p:nvGrpSpPr>
        <p:grpSpPr>
          <a:xfrm>
            <a:off x="1295400" y="2715797"/>
            <a:ext cx="6046286" cy="4561304"/>
            <a:chOff x="0" y="0"/>
            <a:chExt cx="1592438" cy="270714"/>
          </a:xfrm>
        </p:grpSpPr>
        <p:sp>
          <p:nvSpPr>
            <p:cNvPr id="8" name="Freeform 8">
              <a:extLst>
                <a:ext uri="{FF2B5EF4-FFF2-40B4-BE49-F238E27FC236}">
                  <a16:creationId xmlns:a16="http://schemas.microsoft.com/office/drawing/2014/main" id="{416D55FA-0E63-96E3-D7AC-F52A7D1507C1}"/>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30D3B83B-0E35-BD01-4BB2-EFA69FADFAA7}"/>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090B57C0-5155-F24D-33D9-4B2726926555}"/>
              </a:ext>
            </a:extLst>
          </p:cNvPr>
          <p:cNvSpPr txBox="1"/>
          <p:nvPr/>
        </p:nvSpPr>
        <p:spPr>
          <a:xfrm>
            <a:off x="1501171" y="2935645"/>
            <a:ext cx="5311909" cy="4044056"/>
          </a:xfrm>
          <a:prstGeom prst="rect">
            <a:avLst/>
          </a:prstGeom>
        </p:spPr>
        <p:txBody>
          <a:bodyPr lIns="0" tIns="0" rIns="0" bIns="0" rtlCol="0" anchor="t">
            <a:spAutoFit/>
          </a:bodyPr>
          <a:lstStyle/>
          <a:p>
            <a:pPr algn="l">
              <a:lnSpc>
                <a:spcPts val="4000"/>
              </a:lnSpc>
            </a:pPr>
            <a:endParaRPr lang="en-US" sz="40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"Bigrams like “fake news”, “Donald trump”, and “united states” are most common in Donald Trump’s tweets. </a:t>
            </a:r>
          </a:p>
          <a:p>
            <a:pPr algn="l">
              <a:lnSpc>
                <a:spcPts val="4000"/>
              </a:lnSpc>
            </a:pPr>
            <a:endParaRPr lang="en-US" sz="28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Others are also related to his presidency mostly. </a:t>
            </a:r>
            <a:endParaRPr lang="en-US" sz="4000" b="1" dirty="0">
              <a:solidFill>
                <a:srgbClr val="FFFFFF"/>
              </a:solidFill>
              <a:latin typeface="Kollektif Bold"/>
              <a:ea typeface="Kollektif Bold"/>
              <a:cs typeface="Kollektif Bold"/>
              <a:sym typeface="Kollektif Bold"/>
            </a:endParaRPr>
          </a:p>
        </p:txBody>
      </p:sp>
      <p:pic>
        <p:nvPicPr>
          <p:cNvPr id="4" name="Picture 3">
            <a:extLst>
              <a:ext uri="{FF2B5EF4-FFF2-40B4-BE49-F238E27FC236}">
                <a16:creationId xmlns:a16="http://schemas.microsoft.com/office/drawing/2014/main" id="{9A537C9D-F37C-B6C3-7B40-D6C5D67A30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1" y="2095500"/>
            <a:ext cx="9834406" cy="5693004"/>
          </a:xfrm>
          <a:prstGeom prst="rect">
            <a:avLst/>
          </a:prstGeom>
        </p:spPr>
      </p:pic>
    </p:spTree>
    <p:extLst>
      <p:ext uri="{BB962C8B-B14F-4D97-AF65-F5344CB8AC3E}">
        <p14:creationId xmlns:p14="http://schemas.microsoft.com/office/powerpoint/2010/main" val="389319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18700-7AEF-4601-E483-68DDA9D376AC}"/>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B66F0EF-F656-D51D-B85B-FB40068C4453}"/>
              </a:ext>
            </a:extLst>
          </p:cNvPr>
          <p:cNvSpPr txBox="1"/>
          <p:nvPr/>
        </p:nvSpPr>
        <p:spPr>
          <a:xfrm>
            <a:off x="1485129" y="1570058"/>
            <a:ext cx="6967300" cy="705321"/>
          </a:xfrm>
          <a:prstGeom prst="rect">
            <a:avLst/>
          </a:prstGeom>
        </p:spPr>
        <p:txBody>
          <a:bodyPr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Trigrams</a:t>
            </a:r>
          </a:p>
        </p:txBody>
      </p:sp>
      <p:grpSp>
        <p:nvGrpSpPr>
          <p:cNvPr id="7" name="Group 7">
            <a:extLst>
              <a:ext uri="{FF2B5EF4-FFF2-40B4-BE49-F238E27FC236}">
                <a16:creationId xmlns:a16="http://schemas.microsoft.com/office/drawing/2014/main" id="{6C1DD45D-C498-A3AE-9152-1830CF4EFF1E}"/>
              </a:ext>
            </a:extLst>
          </p:cNvPr>
          <p:cNvGrpSpPr/>
          <p:nvPr/>
        </p:nvGrpSpPr>
        <p:grpSpPr>
          <a:xfrm>
            <a:off x="1295400" y="2715796"/>
            <a:ext cx="6046286" cy="6001145"/>
            <a:chOff x="0" y="0"/>
            <a:chExt cx="1592438" cy="270714"/>
          </a:xfrm>
        </p:grpSpPr>
        <p:sp>
          <p:nvSpPr>
            <p:cNvPr id="8" name="Freeform 8">
              <a:extLst>
                <a:ext uri="{FF2B5EF4-FFF2-40B4-BE49-F238E27FC236}">
                  <a16:creationId xmlns:a16="http://schemas.microsoft.com/office/drawing/2014/main" id="{40EBD1E3-1ACF-9C0C-4C1D-6A5A9CDEA2F6}"/>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BA209093-11A9-02FD-D477-18973EA7FF93}"/>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C9EF220A-AB81-3DFE-E35E-1D72D7814B0D}"/>
              </a:ext>
            </a:extLst>
          </p:cNvPr>
          <p:cNvSpPr txBox="1"/>
          <p:nvPr/>
        </p:nvSpPr>
        <p:spPr>
          <a:xfrm>
            <a:off x="1501171" y="2935645"/>
            <a:ext cx="5311909" cy="5069978"/>
          </a:xfrm>
          <a:prstGeom prst="rect">
            <a:avLst/>
          </a:prstGeom>
        </p:spPr>
        <p:txBody>
          <a:bodyPr lIns="0" tIns="0" rIns="0" bIns="0" rtlCol="0" anchor="t">
            <a:spAutoFit/>
          </a:bodyPr>
          <a:lstStyle/>
          <a:p>
            <a:pPr algn="l">
              <a:lnSpc>
                <a:spcPts val="4000"/>
              </a:lnSpc>
            </a:pPr>
            <a:endParaRPr lang="en-US" sz="40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trigrams such as “Make America Great”, “fake news media”, and “crooked Hillary Clinton” are also common in his twitter, at least up until 2021. The presence of these words are somewhat obvious as “fake” and “news” would go together.</a:t>
            </a:r>
            <a:endParaRPr lang="en-US" sz="4000" b="1" dirty="0">
              <a:solidFill>
                <a:srgbClr val="FFFFFF"/>
              </a:solidFill>
              <a:latin typeface="Kollektif Bold"/>
              <a:ea typeface="Kollektif Bold"/>
              <a:cs typeface="Kollektif Bold"/>
              <a:sym typeface="Kollektif Bold"/>
            </a:endParaRPr>
          </a:p>
        </p:txBody>
      </p:sp>
      <p:pic>
        <p:nvPicPr>
          <p:cNvPr id="4" name="Picture 3">
            <a:extLst>
              <a:ext uri="{FF2B5EF4-FFF2-40B4-BE49-F238E27FC236}">
                <a16:creationId xmlns:a16="http://schemas.microsoft.com/office/drawing/2014/main" id="{B15D4F82-4D86-BE1B-BB5B-AEB1A9B77E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1" y="2095500"/>
            <a:ext cx="9834406" cy="5693003"/>
          </a:xfrm>
          <a:prstGeom prst="rect">
            <a:avLst/>
          </a:prstGeom>
        </p:spPr>
      </p:pic>
    </p:spTree>
    <p:extLst>
      <p:ext uri="{BB962C8B-B14F-4D97-AF65-F5344CB8AC3E}">
        <p14:creationId xmlns:p14="http://schemas.microsoft.com/office/powerpoint/2010/main" val="60275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CE69A-E545-101A-43E6-D8E9DA089E80}"/>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96F2FAA-B260-DD7E-D67B-F7358603AA31}"/>
              </a:ext>
            </a:extLst>
          </p:cNvPr>
          <p:cNvSpPr txBox="1"/>
          <p:nvPr/>
        </p:nvSpPr>
        <p:spPr>
          <a:xfrm>
            <a:off x="1485128" y="1570058"/>
            <a:ext cx="10630671" cy="705321"/>
          </a:xfrm>
          <a:prstGeom prst="rect">
            <a:avLst/>
          </a:prstGeom>
        </p:spPr>
        <p:txBody>
          <a:bodyPr wrap="square"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Bigrams by Sentiment subgroup</a:t>
            </a:r>
          </a:p>
        </p:txBody>
      </p:sp>
      <p:grpSp>
        <p:nvGrpSpPr>
          <p:cNvPr id="7" name="Group 7">
            <a:extLst>
              <a:ext uri="{FF2B5EF4-FFF2-40B4-BE49-F238E27FC236}">
                <a16:creationId xmlns:a16="http://schemas.microsoft.com/office/drawing/2014/main" id="{92D02C85-ECC7-7D0E-FD55-92E1948ABC6D}"/>
              </a:ext>
            </a:extLst>
          </p:cNvPr>
          <p:cNvGrpSpPr/>
          <p:nvPr/>
        </p:nvGrpSpPr>
        <p:grpSpPr>
          <a:xfrm>
            <a:off x="1295400" y="2715796"/>
            <a:ext cx="6046286" cy="6001145"/>
            <a:chOff x="0" y="0"/>
            <a:chExt cx="1592438" cy="270714"/>
          </a:xfrm>
        </p:grpSpPr>
        <p:sp>
          <p:nvSpPr>
            <p:cNvPr id="8" name="Freeform 8">
              <a:extLst>
                <a:ext uri="{FF2B5EF4-FFF2-40B4-BE49-F238E27FC236}">
                  <a16:creationId xmlns:a16="http://schemas.microsoft.com/office/drawing/2014/main" id="{4D407D88-77E1-BB2E-E7EA-4A35AA193D94}"/>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9159ADDB-18D4-8A49-8CCB-2EAA27A248C2}"/>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093FF65C-F59F-31D8-5AB5-9B91185823E7}"/>
              </a:ext>
            </a:extLst>
          </p:cNvPr>
          <p:cNvSpPr txBox="1"/>
          <p:nvPr/>
        </p:nvSpPr>
        <p:spPr>
          <a:xfrm>
            <a:off x="1501171" y="2935645"/>
            <a:ext cx="5311909" cy="4044056"/>
          </a:xfrm>
          <a:prstGeom prst="rect">
            <a:avLst/>
          </a:prstGeom>
        </p:spPr>
        <p:txBody>
          <a:bodyPr lIns="0" tIns="0" rIns="0" bIns="0" rtlCol="0" anchor="t">
            <a:spAutoFit/>
          </a:bodyPr>
          <a:lstStyle/>
          <a:p>
            <a:pPr algn="l">
              <a:lnSpc>
                <a:spcPts val="4000"/>
              </a:lnSpc>
            </a:pPr>
            <a:endParaRPr lang="en-US" sz="40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media criticism ("fake news") and personal attacks ("witch hunt"). </a:t>
            </a:r>
          </a:p>
          <a:p>
            <a:pPr algn="l">
              <a:lnSpc>
                <a:spcPts val="4000"/>
              </a:lnSpc>
            </a:pPr>
            <a:endParaRPr lang="en-US" sz="28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Positives resonate patriotism and American people’s dreams/ambitions. </a:t>
            </a:r>
            <a:endParaRPr lang="en-US" sz="4000" b="1" dirty="0">
              <a:solidFill>
                <a:srgbClr val="FFFFFF"/>
              </a:solidFill>
              <a:latin typeface="Kollektif Bold"/>
              <a:ea typeface="Kollektif Bold"/>
              <a:cs typeface="Kollektif Bold"/>
              <a:sym typeface="Kollektif Bold"/>
            </a:endParaRPr>
          </a:p>
        </p:txBody>
      </p:sp>
      <p:pic>
        <p:nvPicPr>
          <p:cNvPr id="4" name="Picture 3">
            <a:extLst>
              <a:ext uri="{FF2B5EF4-FFF2-40B4-BE49-F238E27FC236}">
                <a16:creationId xmlns:a16="http://schemas.microsoft.com/office/drawing/2014/main" id="{0302C257-ABF2-CC29-586F-F218F0DC51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2" y="2650897"/>
            <a:ext cx="9834404" cy="5693003"/>
          </a:xfrm>
          <a:prstGeom prst="rect">
            <a:avLst/>
          </a:prstGeom>
        </p:spPr>
      </p:pic>
    </p:spTree>
    <p:extLst>
      <p:ext uri="{BB962C8B-B14F-4D97-AF65-F5344CB8AC3E}">
        <p14:creationId xmlns:p14="http://schemas.microsoft.com/office/powerpoint/2010/main" val="93071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E9810-A4F1-8FF6-BFF8-630DCFC15758}"/>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2C41E218-C48E-339B-D382-CCA4E12047D7}"/>
              </a:ext>
            </a:extLst>
          </p:cNvPr>
          <p:cNvSpPr txBox="1"/>
          <p:nvPr/>
        </p:nvSpPr>
        <p:spPr>
          <a:xfrm>
            <a:off x="1485128" y="1570058"/>
            <a:ext cx="14364472" cy="705321"/>
          </a:xfrm>
          <a:prstGeom prst="rect">
            <a:avLst/>
          </a:prstGeom>
        </p:spPr>
        <p:txBody>
          <a:bodyPr wrap="square"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Trigrams by Sentiment subgroup</a:t>
            </a:r>
          </a:p>
        </p:txBody>
      </p:sp>
      <p:grpSp>
        <p:nvGrpSpPr>
          <p:cNvPr id="7" name="Group 7">
            <a:extLst>
              <a:ext uri="{FF2B5EF4-FFF2-40B4-BE49-F238E27FC236}">
                <a16:creationId xmlns:a16="http://schemas.microsoft.com/office/drawing/2014/main" id="{C6FA4CF8-3897-3AE9-B6AC-7B35EAFF37E0}"/>
              </a:ext>
            </a:extLst>
          </p:cNvPr>
          <p:cNvGrpSpPr/>
          <p:nvPr/>
        </p:nvGrpSpPr>
        <p:grpSpPr>
          <a:xfrm>
            <a:off x="1295400" y="2715796"/>
            <a:ext cx="6046286" cy="6237704"/>
            <a:chOff x="0" y="0"/>
            <a:chExt cx="1592438" cy="270714"/>
          </a:xfrm>
        </p:grpSpPr>
        <p:sp>
          <p:nvSpPr>
            <p:cNvPr id="8" name="Freeform 8">
              <a:extLst>
                <a:ext uri="{FF2B5EF4-FFF2-40B4-BE49-F238E27FC236}">
                  <a16:creationId xmlns:a16="http://schemas.microsoft.com/office/drawing/2014/main" id="{0DA29BF7-AEF3-18CB-B535-EE32433D3DF1}"/>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F358C2DA-FB70-489E-154C-0F0D0265D2BF}"/>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DEDFA440-9531-350E-28D2-688152D3BE8E}"/>
              </a:ext>
            </a:extLst>
          </p:cNvPr>
          <p:cNvSpPr txBox="1"/>
          <p:nvPr/>
        </p:nvSpPr>
        <p:spPr>
          <a:xfrm>
            <a:off x="1501171" y="2935645"/>
            <a:ext cx="5311909" cy="5616922"/>
          </a:xfrm>
          <a:prstGeom prst="rect">
            <a:avLst/>
          </a:prstGeom>
        </p:spPr>
        <p:txBody>
          <a:bodyPr lIns="0" tIns="0" rIns="0" bIns="0" rtlCol="0" anchor="t">
            <a:spAutoFit/>
          </a:bodyPr>
          <a:lstStyle/>
          <a:p>
            <a:pPr algn="l">
              <a:lnSpc>
                <a:spcPts val="4000"/>
              </a:lnSpc>
            </a:pPr>
            <a:r>
              <a:rPr lang="en-US" sz="2800" b="1" dirty="0">
                <a:solidFill>
                  <a:srgbClr val="FFFFFF"/>
                </a:solidFill>
                <a:latin typeface="DM Sans" pitchFamily="2" charset="0"/>
                <a:ea typeface="Kollektif Bold"/>
                <a:cs typeface="Kollektif Bold"/>
                <a:sym typeface="Kollektif Bold"/>
              </a:rPr>
              <a:t>Similar to the bigrams, the negative trigram subgroup primarily focuses on media criticism, personal attacks on political opponents, and distrust of news organizations. On the other hand, the positive trigram subgroup highlights themes of patriotism, political support, and military backing, </a:t>
            </a:r>
          </a:p>
        </p:txBody>
      </p:sp>
      <p:pic>
        <p:nvPicPr>
          <p:cNvPr id="4" name="Picture 3">
            <a:extLst>
              <a:ext uri="{FF2B5EF4-FFF2-40B4-BE49-F238E27FC236}">
                <a16:creationId xmlns:a16="http://schemas.microsoft.com/office/drawing/2014/main" id="{F0BD0FA4-8046-C4FF-ACCB-1C4376FC0D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2" y="2650897"/>
            <a:ext cx="9834404" cy="5693002"/>
          </a:xfrm>
          <a:prstGeom prst="rect">
            <a:avLst/>
          </a:prstGeom>
        </p:spPr>
      </p:pic>
    </p:spTree>
    <p:extLst>
      <p:ext uri="{BB962C8B-B14F-4D97-AF65-F5344CB8AC3E}">
        <p14:creationId xmlns:p14="http://schemas.microsoft.com/office/powerpoint/2010/main" val="420510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215DA-FA69-8BFA-6ECE-DED6631566B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0192CB48-CACE-0B7A-60D6-F1E9B2D0B07B}"/>
              </a:ext>
            </a:extLst>
          </p:cNvPr>
          <p:cNvSpPr txBox="1"/>
          <p:nvPr/>
        </p:nvSpPr>
        <p:spPr>
          <a:xfrm>
            <a:off x="1485128" y="1570058"/>
            <a:ext cx="14364472" cy="705321"/>
          </a:xfrm>
          <a:prstGeom prst="rect">
            <a:avLst/>
          </a:prstGeom>
        </p:spPr>
        <p:txBody>
          <a:bodyPr wrap="square"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Categorization</a:t>
            </a:r>
          </a:p>
        </p:txBody>
      </p:sp>
      <p:grpSp>
        <p:nvGrpSpPr>
          <p:cNvPr id="7" name="Group 7">
            <a:extLst>
              <a:ext uri="{FF2B5EF4-FFF2-40B4-BE49-F238E27FC236}">
                <a16:creationId xmlns:a16="http://schemas.microsoft.com/office/drawing/2014/main" id="{03940D51-9C7A-6A13-F77E-8F2D87978737}"/>
              </a:ext>
            </a:extLst>
          </p:cNvPr>
          <p:cNvGrpSpPr/>
          <p:nvPr/>
        </p:nvGrpSpPr>
        <p:grpSpPr>
          <a:xfrm>
            <a:off x="1295400" y="2715796"/>
            <a:ext cx="6046286" cy="7228304"/>
            <a:chOff x="0" y="0"/>
            <a:chExt cx="1592438" cy="270714"/>
          </a:xfrm>
        </p:grpSpPr>
        <p:sp>
          <p:nvSpPr>
            <p:cNvPr id="8" name="Freeform 8">
              <a:extLst>
                <a:ext uri="{FF2B5EF4-FFF2-40B4-BE49-F238E27FC236}">
                  <a16:creationId xmlns:a16="http://schemas.microsoft.com/office/drawing/2014/main" id="{DF488C5C-4DFC-6B4D-6325-604797EC1D60}"/>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E3B2E914-A880-EFD0-6320-BB1DFE4308C6}"/>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1D8C40AE-4979-DA4E-0B76-279D726B0AA4}"/>
              </a:ext>
            </a:extLst>
          </p:cNvPr>
          <p:cNvSpPr txBox="1"/>
          <p:nvPr/>
        </p:nvSpPr>
        <p:spPr>
          <a:xfrm>
            <a:off x="1501171" y="2935645"/>
            <a:ext cx="5311909" cy="6129883"/>
          </a:xfrm>
          <a:prstGeom prst="rect">
            <a:avLst/>
          </a:prstGeom>
        </p:spPr>
        <p:txBody>
          <a:bodyPr lIns="0" tIns="0" rIns="0" bIns="0" rtlCol="0" anchor="t">
            <a:spAutoFit/>
          </a:bodyPr>
          <a:lstStyle/>
          <a:p>
            <a:pPr algn="l">
              <a:lnSpc>
                <a:spcPts val="4000"/>
              </a:lnSpc>
            </a:pPr>
            <a:r>
              <a:rPr lang="en-US" sz="2800" b="1" dirty="0">
                <a:solidFill>
                  <a:srgbClr val="FFFFFF"/>
                </a:solidFill>
                <a:latin typeface="DM Sans" pitchFamily="2" charset="0"/>
                <a:ea typeface="Kollektif Bold"/>
                <a:cs typeface="Kollektif Bold"/>
                <a:sym typeface="Kollektif Bold"/>
              </a:rPr>
              <a:t>Donald Trump uses emotional language strategically to capture attention, engage his audience, and amplify his message. By employing emotionally charged words, he simplifies complex issues, making them more relatable and impactful, while also mobilizing support and strengthening loyalty among his followers</a:t>
            </a:r>
          </a:p>
        </p:txBody>
      </p:sp>
      <p:pic>
        <p:nvPicPr>
          <p:cNvPr id="4" name="Picture 3">
            <a:extLst>
              <a:ext uri="{FF2B5EF4-FFF2-40B4-BE49-F238E27FC236}">
                <a16:creationId xmlns:a16="http://schemas.microsoft.com/office/drawing/2014/main" id="{4E4704B3-4C45-B02C-508D-7D68D3F374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2" y="2650897"/>
            <a:ext cx="9834403" cy="5693002"/>
          </a:xfrm>
          <a:prstGeom prst="rect">
            <a:avLst/>
          </a:prstGeom>
        </p:spPr>
      </p:pic>
    </p:spTree>
    <p:extLst>
      <p:ext uri="{BB962C8B-B14F-4D97-AF65-F5344CB8AC3E}">
        <p14:creationId xmlns:p14="http://schemas.microsoft.com/office/powerpoint/2010/main" val="416551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2B7C6-076F-FFC0-F49B-53E1804D0995}"/>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F8A84C44-B408-952F-EC31-257E8CA6C896}"/>
              </a:ext>
            </a:extLst>
          </p:cNvPr>
          <p:cNvSpPr txBox="1"/>
          <p:nvPr/>
        </p:nvSpPr>
        <p:spPr>
          <a:xfrm>
            <a:off x="1485128" y="1570058"/>
            <a:ext cx="14364472" cy="705321"/>
          </a:xfrm>
          <a:prstGeom prst="rect">
            <a:avLst/>
          </a:prstGeom>
        </p:spPr>
        <p:txBody>
          <a:bodyPr wrap="square"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Topic Modelling</a:t>
            </a:r>
          </a:p>
        </p:txBody>
      </p:sp>
      <p:grpSp>
        <p:nvGrpSpPr>
          <p:cNvPr id="7" name="Group 7">
            <a:extLst>
              <a:ext uri="{FF2B5EF4-FFF2-40B4-BE49-F238E27FC236}">
                <a16:creationId xmlns:a16="http://schemas.microsoft.com/office/drawing/2014/main" id="{43C19E12-CE6C-10C9-966A-58B4E919EC55}"/>
              </a:ext>
            </a:extLst>
          </p:cNvPr>
          <p:cNvGrpSpPr/>
          <p:nvPr/>
        </p:nvGrpSpPr>
        <p:grpSpPr>
          <a:xfrm>
            <a:off x="1295400" y="2715796"/>
            <a:ext cx="6705600" cy="7228304"/>
            <a:chOff x="0" y="0"/>
            <a:chExt cx="1592438" cy="270714"/>
          </a:xfrm>
        </p:grpSpPr>
        <p:sp>
          <p:nvSpPr>
            <p:cNvPr id="8" name="Freeform 8">
              <a:extLst>
                <a:ext uri="{FF2B5EF4-FFF2-40B4-BE49-F238E27FC236}">
                  <a16:creationId xmlns:a16="http://schemas.microsoft.com/office/drawing/2014/main" id="{B848B7C4-6DB2-BF64-666A-F48FD68DEBA9}"/>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a:extLst>
                <a:ext uri="{FF2B5EF4-FFF2-40B4-BE49-F238E27FC236}">
                  <a16:creationId xmlns:a16="http://schemas.microsoft.com/office/drawing/2014/main" id="{F5782B9A-0600-1041-969F-A10BCE78D8F9}"/>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a:extLst>
              <a:ext uri="{FF2B5EF4-FFF2-40B4-BE49-F238E27FC236}">
                <a16:creationId xmlns:a16="http://schemas.microsoft.com/office/drawing/2014/main" id="{586A8122-CCD8-0D92-0577-62160F009139}"/>
              </a:ext>
            </a:extLst>
          </p:cNvPr>
          <p:cNvSpPr txBox="1"/>
          <p:nvPr/>
        </p:nvSpPr>
        <p:spPr>
          <a:xfrm>
            <a:off x="1501171" y="2935645"/>
            <a:ext cx="6271229" cy="6613542"/>
          </a:xfrm>
          <a:prstGeom prst="rect">
            <a:avLst/>
          </a:prstGeom>
        </p:spPr>
        <p:txBody>
          <a:bodyPr wrap="square" lIns="0" tIns="0" rIns="0" bIns="0" rtlCol="0" anchor="t">
            <a:spAutoFit/>
          </a:bodyPr>
          <a:lstStyle/>
          <a:p>
            <a:pPr algn="l">
              <a:lnSpc>
                <a:spcPts val="4000"/>
              </a:lnSpc>
            </a:pPr>
            <a:r>
              <a:rPr lang="en-US" sz="2000" b="1" dirty="0">
                <a:solidFill>
                  <a:srgbClr val="FFFFFF"/>
                </a:solidFill>
                <a:latin typeface="DM Sans" pitchFamily="2" charset="0"/>
                <a:ea typeface="Kollektif Bold"/>
                <a:cs typeface="Kollektif Bold"/>
                <a:sym typeface="Kollektif Bold"/>
              </a:rPr>
              <a:t>•Topic 1 captures terms related to Trump's role as president and his core supporters, like "president", "thank", and "great-trump".</a:t>
            </a:r>
          </a:p>
          <a:p>
            <a:pPr algn="l">
              <a:lnSpc>
                <a:spcPts val="4000"/>
              </a:lnSpc>
            </a:pPr>
            <a:r>
              <a:rPr lang="en-US" sz="2000" b="1" dirty="0">
                <a:solidFill>
                  <a:srgbClr val="FFFFFF"/>
                </a:solidFill>
                <a:latin typeface="DM Sans" pitchFamily="2" charset="0"/>
                <a:ea typeface="Kollektif Bold"/>
                <a:cs typeface="Kollektif Bold"/>
                <a:sym typeface="Kollektif Bold"/>
              </a:rPr>
              <a:t>•Topic 2 is more focused on Trump's relationship with the public, using terms like "will", "great-trump", and "people".</a:t>
            </a:r>
          </a:p>
          <a:p>
            <a:pPr algn="l">
              <a:lnSpc>
                <a:spcPts val="4000"/>
              </a:lnSpc>
            </a:pPr>
            <a:r>
              <a:rPr lang="en-US" sz="2000" b="1" dirty="0">
                <a:solidFill>
                  <a:srgbClr val="FFFFFF"/>
                </a:solidFill>
                <a:latin typeface="DM Sans" pitchFamily="2" charset="0"/>
                <a:ea typeface="Kollektif Bold"/>
                <a:cs typeface="Kollektif Bold"/>
                <a:sym typeface="Kollektif Bold"/>
              </a:rPr>
              <a:t>•Topic 3 touches on Trump's political standing, with terms like "democrats" and "never".</a:t>
            </a:r>
          </a:p>
          <a:p>
            <a:pPr algn="l">
              <a:lnSpc>
                <a:spcPts val="4000"/>
              </a:lnSpc>
            </a:pPr>
            <a:r>
              <a:rPr lang="en-US" sz="2000" b="1" dirty="0">
                <a:solidFill>
                  <a:srgbClr val="FFFFFF"/>
                </a:solidFill>
                <a:latin typeface="DM Sans" pitchFamily="2" charset="0"/>
                <a:ea typeface="Kollektif Bold"/>
                <a:cs typeface="Kollektif Bold"/>
                <a:sym typeface="Kollektif Bold"/>
              </a:rPr>
              <a:t>•Topic 4 reflects public perception of Trump, including phrases like "</a:t>
            </a:r>
            <a:r>
              <a:rPr lang="en-US" sz="2000" b="1" dirty="0" err="1">
                <a:solidFill>
                  <a:srgbClr val="FFFFFF"/>
                </a:solidFill>
                <a:latin typeface="DM Sans" pitchFamily="2" charset="0"/>
                <a:ea typeface="Kollektif Bold"/>
                <a:cs typeface="Kollektif Bold"/>
                <a:sym typeface="Kollektif Bold"/>
              </a:rPr>
              <a:t>american</a:t>
            </a:r>
            <a:r>
              <a:rPr lang="en-US" sz="2000" b="1" dirty="0">
                <a:solidFill>
                  <a:srgbClr val="FFFFFF"/>
                </a:solidFill>
                <a:latin typeface="DM Sans" pitchFamily="2" charset="0"/>
                <a:ea typeface="Kollektif Bold"/>
                <a:cs typeface="Kollektif Bold"/>
                <a:sym typeface="Kollektif Bold"/>
              </a:rPr>
              <a:t>-like" and "much-</a:t>
            </a:r>
            <a:r>
              <a:rPr lang="en-US" sz="2000" b="1" dirty="0" err="1">
                <a:solidFill>
                  <a:srgbClr val="FFFFFF"/>
                </a:solidFill>
                <a:latin typeface="DM Sans" pitchFamily="2" charset="0"/>
                <a:ea typeface="Kollektif Bold"/>
                <a:cs typeface="Kollektif Bold"/>
                <a:sym typeface="Kollektif Bold"/>
              </a:rPr>
              <a:t>america</a:t>
            </a:r>
            <a:r>
              <a:rPr lang="en-US" sz="2000" b="1" dirty="0">
                <a:solidFill>
                  <a:srgbClr val="FFFFFF"/>
                </a:solidFill>
                <a:latin typeface="DM Sans" pitchFamily="2" charset="0"/>
                <a:ea typeface="Kollektif Bold"/>
                <a:cs typeface="Kollektif Bold"/>
                <a:sym typeface="Kollektif Bold"/>
              </a:rPr>
              <a:t>-said".</a:t>
            </a:r>
          </a:p>
          <a:p>
            <a:pPr algn="l">
              <a:lnSpc>
                <a:spcPts val="4000"/>
              </a:lnSpc>
            </a:pPr>
            <a:r>
              <a:rPr lang="en-US" sz="2000" b="1" dirty="0">
                <a:solidFill>
                  <a:srgbClr val="FFFFFF"/>
                </a:solidFill>
                <a:latin typeface="DM Sans" pitchFamily="2" charset="0"/>
                <a:ea typeface="Kollektif Bold"/>
                <a:cs typeface="Kollektif Bold"/>
                <a:sym typeface="Kollektif Bold"/>
              </a:rPr>
              <a:t>•Topic 5 contains more general terms about time, thinking, and news.</a:t>
            </a:r>
          </a:p>
        </p:txBody>
      </p:sp>
      <p:pic>
        <p:nvPicPr>
          <p:cNvPr id="4" name="Picture 3">
            <a:extLst>
              <a:ext uri="{FF2B5EF4-FFF2-40B4-BE49-F238E27FC236}">
                <a16:creationId xmlns:a16="http://schemas.microsoft.com/office/drawing/2014/main" id="{87396C61-5413-F9F7-E751-4AFFA8AD31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9602" y="2650897"/>
            <a:ext cx="9834403" cy="5693001"/>
          </a:xfrm>
          <a:prstGeom prst="rect">
            <a:avLst/>
          </a:prstGeom>
        </p:spPr>
      </p:pic>
    </p:spTree>
    <p:extLst>
      <p:ext uri="{BB962C8B-B14F-4D97-AF65-F5344CB8AC3E}">
        <p14:creationId xmlns:p14="http://schemas.microsoft.com/office/powerpoint/2010/main" val="1445456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0FE6B417-5241-63FC-C465-7D48364FEB6F}"/>
            </a:ext>
          </a:extLst>
        </p:cNvPr>
        <p:cNvGrpSpPr/>
        <p:nvPr/>
      </p:nvGrpSpPr>
      <p:grpSpPr>
        <a:xfrm>
          <a:off x="0" y="0"/>
          <a:ext cx="0" cy="0"/>
          <a:chOff x="0" y="0"/>
          <a:chExt cx="0" cy="0"/>
        </a:xfrm>
      </p:grpSpPr>
      <p:sp>
        <p:nvSpPr>
          <p:cNvPr id="54" name="Rectangle 53">
            <a:extLst>
              <a:ext uri="{FF2B5EF4-FFF2-40B4-BE49-F238E27FC236}">
                <a16:creationId xmlns:a16="http://schemas.microsoft.com/office/drawing/2014/main" id="{8EF59DD9-E2A0-7C11-A9C0-4D3D83737FE5}"/>
              </a:ext>
            </a:extLst>
          </p:cNvPr>
          <p:cNvSpPr/>
          <p:nvPr/>
        </p:nvSpPr>
        <p:spPr>
          <a:xfrm>
            <a:off x="0" y="-105276"/>
            <a:ext cx="18288000" cy="10287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id="{C6B275DF-A6E0-B578-A176-035D876B224E}"/>
              </a:ext>
            </a:extLst>
          </p:cNvPr>
          <p:cNvSpPr>
            <a:spLocks noGrp="1"/>
          </p:cNvSpPr>
          <p:nvPr>
            <p:ph type="title" idx="2"/>
          </p:nvPr>
        </p:nvSpPr>
        <p:spPr>
          <a:xfrm>
            <a:off x="1062789" y="2311597"/>
            <a:ext cx="16230600" cy="1060200"/>
          </a:xfrm>
        </p:spPr>
        <p:txBody>
          <a:bodyPr>
            <a:noAutofit/>
          </a:bodyPr>
          <a:lstStyle/>
          <a:p>
            <a:r>
              <a:rPr lang="en-US" sz="2800" dirty="0">
                <a:solidFill>
                  <a:schemeClr val="tx1"/>
                </a:solidFill>
                <a:latin typeface="DM Sans" pitchFamily="2" charset="0"/>
              </a:rPr>
              <a:t>-Trump’s tweets feature simplified language, emotional appeals, and repetitive phrases, making his messaging accessible and memorable.</a:t>
            </a:r>
            <a:br>
              <a:rPr lang="en-US" sz="2800" dirty="0">
                <a:solidFill>
                  <a:schemeClr val="tx1"/>
                </a:solidFill>
                <a:latin typeface="DM Sans" pitchFamily="2" charset="0"/>
              </a:rPr>
            </a:br>
            <a:r>
              <a:rPr lang="en-US" sz="2800" dirty="0">
                <a:solidFill>
                  <a:schemeClr val="tx1"/>
                </a:solidFill>
                <a:latin typeface="DM Sans" pitchFamily="2" charset="0"/>
              </a:rPr>
              <a:t>-His use of emotionally charged terms, along with themes like patriotism, media criticism, and personal attacks, constructs an "us vs. them" narrative to engage supporters and polarize public opinion.</a:t>
            </a:r>
            <a:br>
              <a:rPr lang="en-US" sz="2800" dirty="0">
                <a:solidFill>
                  <a:schemeClr val="tx1"/>
                </a:solidFill>
                <a:latin typeface="DM Sans" pitchFamily="2" charset="0"/>
              </a:rPr>
            </a:br>
            <a:r>
              <a:rPr lang="en-US" sz="2800" dirty="0">
                <a:solidFill>
                  <a:schemeClr val="tx1"/>
                </a:solidFill>
                <a:latin typeface="DM Sans" pitchFamily="2" charset="0"/>
              </a:rPr>
              <a:t>-Sentiment analysis and topic modeling show how Trump tailors his tone and themes, balancing positive and negative rhetoric to appeal to a broad range of followers.</a:t>
            </a:r>
            <a:br>
              <a:rPr lang="en-US" sz="2800" dirty="0">
                <a:solidFill>
                  <a:schemeClr val="tx1"/>
                </a:solidFill>
                <a:latin typeface="DM Sans" pitchFamily="2" charset="0"/>
              </a:rPr>
            </a:br>
            <a:r>
              <a:rPr lang="en-US" sz="2800" dirty="0">
                <a:solidFill>
                  <a:schemeClr val="tx1"/>
                </a:solidFill>
                <a:latin typeface="DM Sans" pitchFamily="2" charset="0"/>
              </a:rPr>
              <a:t>-By using memorable bigrams, consistent self-branding, and adaptive rhetoric, Trump amplifies his messages effectively on Twitter, a platform defined by brevity and immediacy.</a:t>
            </a:r>
            <a:br>
              <a:rPr lang="en-US" sz="2800" dirty="0">
                <a:solidFill>
                  <a:schemeClr val="tx1"/>
                </a:solidFill>
                <a:latin typeface="DM Sans" pitchFamily="2" charset="0"/>
              </a:rPr>
            </a:br>
            <a:r>
              <a:rPr lang="en-US" sz="2800" dirty="0">
                <a:solidFill>
                  <a:schemeClr val="tx1"/>
                </a:solidFill>
                <a:latin typeface="DM Sans" pitchFamily="2" charset="0"/>
              </a:rPr>
              <a:t>-The study highlights the role of strategic linguistic choices in digital political communication, especially in a polarized and fast-paced media environment.</a:t>
            </a:r>
            <a:br>
              <a:rPr lang="en-US" sz="2800" dirty="0">
                <a:solidFill>
                  <a:schemeClr val="tx1"/>
                </a:solidFill>
                <a:latin typeface="DM Sans" pitchFamily="2" charset="0"/>
              </a:rPr>
            </a:br>
            <a:r>
              <a:rPr lang="en-US" sz="2800" dirty="0">
                <a:solidFill>
                  <a:schemeClr val="tx1"/>
                </a:solidFill>
                <a:latin typeface="DM Sans" pitchFamily="2" charset="0"/>
              </a:rPr>
              <a:t>-Future research could explore the long-term effects of these strategies on political polarization, voter behavior, and trust in media and institutions.</a:t>
            </a:r>
            <a:br>
              <a:rPr lang="en-US" sz="2800" dirty="0">
                <a:solidFill>
                  <a:schemeClr val="tx1"/>
                </a:solidFill>
                <a:latin typeface="DM Sans" pitchFamily="2" charset="0"/>
              </a:rPr>
            </a:br>
            <a:endParaRPr lang="en-US" sz="2800" dirty="0">
              <a:solidFill>
                <a:schemeClr val="tx1"/>
              </a:solidFill>
              <a:latin typeface="DM Sans" pitchFamily="2" charset="0"/>
            </a:endParaRPr>
          </a:p>
        </p:txBody>
      </p:sp>
      <p:sp>
        <p:nvSpPr>
          <p:cNvPr id="5" name="TextBox 2">
            <a:extLst>
              <a:ext uri="{FF2B5EF4-FFF2-40B4-BE49-F238E27FC236}">
                <a16:creationId xmlns:a16="http://schemas.microsoft.com/office/drawing/2014/main" id="{9F20487E-9DB0-47D9-4269-E50BF4CD602E}"/>
              </a:ext>
            </a:extLst>
          </p:cNvPr>
          <p:cNvSpPr txBox="1"/>
          <p:nvPr/>
        </p:nvSpPr>
        <p:spPr>
          <a:xfrm>
            <a:off x="1066800" y="761529"/>
            <a:ext cx="10209095" cy="705321"/>
          </a:xfrm>
          <a:prstGeom prst="rect">
            <a:avLst/>
          </a:prstGeom>
          <a:solidFill>
            <a:schemeClr val="bg1">
              <a:lumMod val="95000"/>
            </a:schemeClr>
          </a:solidFill>
        </p:spPr>
        <p:txBody>
          <a:bodyPr wrap="square" lIns="0" tIns="0" rIns="0" bIns="0" rtlCol="0" anchor="t">
            <a:spAutoFit/>
          </a:bodyPr>
          <a:lstStyle/>
          <a:p>
            <a:pPr algn="l">
              <a:lnSpc>
                <a:spcPts val="5544"/>
              </a:lnSpc>
            </a:pPr>
            <a:r>
              <a:rPr lang="en-US" sz="5600" b="1" dirty="0">
                <a:solidFill>
                  <a:srgbClr val="FE6D73"/>
                </a:solidFill>
                <a:latin typeface="Kollektif Bold"/>
                <a:ea typeface="Kollektif Bold"/>
                <a:cs typeface="Kollektif Bold"/>
                <a:sym typeface="Kollektif Bold"/>
              </a:rPr>
              <a:t>Conclusion</a:t>
            </a:r>
          </a:p>
        </p:txBody>
      </p:sp>
    </p:spTree>
    <p:extLst>
      <p:ext uri="{BB962C8B-B14F-4D97-AF65-F5344CB8AC3E}">
        <p14:creationId xmlns:p14="http://schemas.microsoft.com/office/powerpoint/2010/main" val="1869744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E27ED255-5BBB-C951-70AA-4CA07099634F}"/>
            </a:ext>
          </a:extLst>
        </p:cNvPr>
        <p:cNvGrpSpPr/>
        <p:nvPr/>
      </p:nvGrpSpPr>
      <p:grpSpPr>
        <a:xfrm>
          <a:off x="0" y="0"/>
          <a:ext cx="0" cy="0"/>
          <a:chOff x="0" y="0"/>
          <a:chExt cx="0" cy="0"/>
        </a:xfrm>
      </p:grpSpPr>
      <p:sp>
        <p:nvSpPr>
          <p:cNvPr id="54" name="Rectangle 53">
            <a:extLst>
              <a:ext uri="{FF2B5EF4-FFF2-40B4-BE49-F238E27FC236}">
                <a16:creationId xmlns:a16="http://schemas.microsoft.com/office/drawing/2014/main" id="{C014B4A6-AC5C-9394-03FB-BEB862A18661}"/>
              </a:ext>
            </a:extLst>
          </p:cNvPr>
          <p:cNvSpPr/>
          <p:nvPr/>
        </p:nvSpPr>
        <p:spPr>
          <a:xfrm>
            <a:off x="0" y="-105276"/>
            <a:ext cx="18288000" cy="10287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id="{E499DB08-043A-6B40-909E-CB9AB25B1880}"/>
              </a:ext>
            </a:extLst>
          </p:cNvPr>
          <p:cNvSpPr>
            <a:spLocks noGrp="1"/>
          </p:cNvSpPr>
          <p:nvPr>
            <p:ph type="title" idx="2"/>
          </p:nvPr>
        </p:nvSpPr>
        <p:spPr>
          <a:xfrm>
            <a:off x="1062789" y="2311597"/>
            <a:ext cx="16230600" cy="1060200"/>
          </a:xfrm>
        </p:spPr>
        <p:txBody>
          <a:bodyPr>
            <a:noAutofit/>
          </a:bodyPr>
          <a:lstStyle/>
          <a:p>
            <a:r>
              <a:rPr lang="en-US" sz="2800" dirty="0">
                <a:solidFill>
                  <a:schemeClr val="tx1"/>
                </a:solidFill>
                <a:latin typeface="DM Sans" pitchFamily="2" charset="0"/>
              </a:rPr>
              <a:t>Simplified Language for Broader Appeal</a:t>
            </a:r>
            <a:br>
              <a:rPr lang="en-US" sz="2800" dirty="0">
                <a:solidFill>
                  <a:schemeClr val="tx1"/>
                </a:solidFill>
                <a:latin typeface="DM Sans" pitchFamily="2" charset="0"/>
              </a:rPr>
            </a:br>
            <a:r>
              <a:rPr lang="en-US" sz="2800" dirty="0">
                <a:solidFill>
                  <a:schemeClr val="tx1"/>
                </a:solidFill>
                <a:latin typeface="DM Sans" pitchFamily="2" charset="0"/>
              </a:rPr>
              <a:t>Emphasis on Self-Branding</a:t>
            </a:r>
            <a:br>
              <a:rPr lang="en-US" sz="2800" dirty="0">
                <a:solidFill>
                  <a:schemeClr val="tx1"/>
                </a:solidFill>
                <a:latin typeface="DM Sans" pitchFamily="2" charset="0"/>
              </a:rPr>
            </a:br>
            <a:r>
              <a:rPr lang="en-US" sz="2800" dirty="0">
                <a:solidFill>
                  <a:schemeClr val="tx1"/>
                </a:solidFill>
                <a:latin typeface="DM Sans" pitchFamily="2" charset="0"/>
              </a:rPr>
              <a:t>Strategic Use of Emotional Language</a:t>
            </a:r>
            <a:br>
              <a:rPr lang="en-US" sz="2800" dirty="0">
                <a:solidFill>
                  <a:schemeClr val="tx1"/>
                </a:solidFill>
                <a:latin typeface="DM Sans" pitchFamily="2" charset="0"/>
              </a:rPr>
            </a:br>
            <a:r>
              <a:rPr lang="en-US" sz="2800" dirty="0">
                <a:solidFill>
                  <a:schemeClr val="tx1"/>
                </a:solidFill>
                <a:latin typeface="DM Sans" pitchFamily="2" charset="0"/>
              </a:rPr>
              <a:t>Focus on Memorable Phrasing</a:t>
            </a:r>
            <a:br>
              <a:rPr lang="en-US" sz="2800" dirty="0">
                <a:solidFill>
                  <a:schemeClr val="tx1"/>
                </a:solidFill>
                <a:latin typeface="DM Sans" pitchFamily="2" charset="0"/>
              </a:rPr>
            </a:br>
            <a:r>
              <a:rPr lang="en-US" sz="2800" dirty="0">
                <a:solidFill>
                  <a:schemeClr val="tx1"/>
                </a:solidFill>
                <a:latin typeface="DM Sans" pitchFamily="2" charset="0"/>
              </a:rPr>
              <a:t>Sentiment-Based Messaging Differentiation</a:t>
            </a:r>
            <a:br>
              <a:rPr lang="en-US" sz="2800" dirty="0">
                <a:solidFill>
                  <a:schemeClr val="tx1"/>
                </a:solidFill>
                <a:latin typeface="DM Sans" pitchFamily="2" charset="0"/>
              </a:rPr>
            </a:br>
            <a:r>
              <a:rPr lang="en-US" sz="2800" dirty="0">
                <a:solidFill>
                  <a:schemeClr val="tx1"/>
                </a:solidFill>
                <a:latin typeface="DM Sans" pitchFamily="2" charset="0"/>
              </a:rPr>
              <a:t>Balance Between Emotional and Persuasive Content</a:t>
            </a:r>
            <a:br>
              <a:rPr lang="en-US" sz="2800" dirty="0">
                <a:solidFill>
                  <a:schemeClr val="tx1"/>
                </a:solidFill>
                <a:latin typeface="DM Sans" pitchFamily="2" charset="0"/>
              </a:rPr>
            </a:br>
            <a:r>
              <a:rPr lang="en-US" sz="2800" dirty="0">
                <a:solidFill>
                  <a:schemeClr val="tx1"/>
                </a:solidFill>
                <a:latin typeface="DM Sans" pitchFamily="2" charset="0"/>
              </a:rPr>
              <a:t>Topic-Specific Messaging</a:t>
            </a:r>
            <a:br>
              <a:rPr lang="en-US" sz="2800" dirty="0">
                <a:solidFill>
                  <a:schemeClr val="tx1"/>
                </a:solidFill>
                <a:latin typeface="DM Sans" pitchFamily="2" charset="0"/>
              </a:rPr>
            </a:br>
            <a:r>
              <a:rPr lang="en-US" sz="2800" dirty="0">
                <a:solidFill>
                  <a:schemeClr val="tx1"/>
                </a:solidFill>
                <a:latin typeface="DM Sans" pitchFamily="2" charset="0"/>
              </a:rPr>
              <a:t>Consistency in Hashtags and Handles</a:t>
            </a:r>
            <a:br>
              <a:rPr lang="en-US" sz="2800" dirty="0">
                <a:solidFill>
                  <a:schemeClr val="tx1"/>
                </a:solidFill>
                <a:latin typeface="DM Sans" pitchFamily="2" charset="0"/>
              </a:rPr>
            </a:br>
            <a:r>
              <a:rPr lang="en-US" sz="2800" dirty="0">
                <a:solidFill>
                  <a:schemeClr val="tx1"/>
                </a:solidFill>
                <a:latin typeface="DM Sans" pitchFamily="2" charset="0"/>
              </a:rPr>
              <a:t>Adaptive Messaging Strategies </a:t>
            </a:r>
          </a:p>
        </p:txBody>
      </p:sp>
      <p:sp>
        <p:nvSpPr>
          <p:cNvPr id="5" name="TextBox 2">
            <a:extLst>
              <a:ext uri="{FF2B5EF4-FFF2-40B4-BE49-F238E27FC236}">
                <a16:creationId xmlns:a16="http://schemas.microsoft.com/office/drawing/2014/main" id="{DD74B7FB-E575-BC35-FB6D-EF7404C414E6}"/>
              </a:ext>
            </a:extLst>
          </p:cNvPr>
          <p:cNvSpPr txBox="1"/>
          <p:nvPr/>
        </p:nvSpPr>
        <p:spPr>
          <a:xfrm>
            <a:off x="1066800" y="761529"/>
            <a:ext cx="10209095" cy="705321"/>
          </a:xfrm>
          <a:prstGeom prst="rect">
            <a:avLst/>
          </a:prstGeom>
          <a:solidFill>
            <a:schemeClr val="bg1">
              <a:lumMod val="95000"/>
            </a:schemeClr>
          </a:solidFill>
        </p:spPr>
        <p:txBody>
          <a:bodyPr wrap="square" lIns="0" tIns="0" rIns="0" bIns="0" rtlCol="0" anchor="t">
            <a:spAutoFit/>
          </a:bodyPr>
          <a:lstStyle/>
          <a:p>
            <a:pPr algn="l">
              <a:lnSpc>
                <a:spcPts val="5544"/>
              </a:lnSpc>
            </a:pPr>
            <a:r>
              <a:rPr lang="en-US" sz="5600" b="1" dirty="0">
                <a:solidFill>
                  <a:srgbClr val="FE6D73"/>
                </a:solidFill>
                <a:latin typeface="Kollektif Bold"/>
                <a:ea typeface="Kollektif Bold"/>
                <a:cs typeface="Kollektif Bold"/>
                <a:sym typeface="Kollektif Bold"/>
              </a:rPr>
              <a:t>Recommendation</a:t>
            </a:r>
          </a:p>
        </p:txBody>
      </p:sp>
      <p:sp>
        <p:nvSpPr>
          <p:cNvPr id="2" name="Rectangle 1">
            <a:extLst>
              <a:ext uri="{FF2B5EF4-FFF2-40B4-BE49-F238E27FC236}">
                <a16:creationId xmlns:a16="http://schemas.microsoft.com/office/drawing/2014/main" id="{6C1ABE74-5BFC-11BB-69B9-945BD661092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A person in a suit and tie with speech bubbles&#10;&#10;Description automatically generated">
            <a:extLst>
              <a:ext uri="{FF2B5EF4-FFF2-40B4-BE49-F238E27FC236}">
                <a16:creationId xmlns:a16="http://schemas.microsoft.com/office/drawing/2014/main" id="{0E5D6B53-E421-452B-8410-66D4DC0CE24A}"/>
              </a:ext>
            </a:extLst>
          </p:cNvPr>
          <p:cNvPicPr>
            <a:picLocks noChangeAspect="1"/>
          </p:cNvPicPr>
          <p:nvPr/>
        </p:nvPicPr>
        <p:blipFill>
          <a:blip r:embed="rId3"/>
          <a:stretch>
            <a:fillRect/>
          </a:stretch>
        </p:blipFill>
        <p:spPr>
          <a:xfrm>
            <a:off x="9906000" y="2268092"/>
            <a:ext cx="8568550" cy="4673180"/>
          </a:xfrm>
          <a:prstGeom prst="rect">
            <a:avLst/>
          </a:prstGeom>
        </p:spPr>
      </p:pic>
    </p:spTree>
    <p:extLst>
      <p:ext uri="{BB962C8B-B14F-4D97-AF65-F5344CB8AC3E}">
        <p14:creationId xmlns:p14="http://schemas.microsoft.com/office/powerpoint/2010/main" val="365733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75EC1921-F449-DB20-1B1A-8724A6FC9940}"/>
            </a:ext>
          </a:extLst>
        </p:cNvPr>
        <p:cNvGrpSpPr/>
        <p:nvPr/>
      </p:nvGrpSpPr>
      <p:grpSpPr>
        <a:xfrm>
          <a:off x="0" y="0"/>
          <a:ext cx="0" cy="0"/>
          <a:chOff x="0" y="0"/>
          <a:chExt cx="0" cy="0"/>
        </a:xfrm>
      </p:grpSpPr>
      <p:sp>
        <p:nvSpPr>
          <p:cNvPr id="54" name="Rectangle 53">
            <a:extLst>
              <a:ext uri="{FF2B5EF4-FFF2-40B4-BE49-F238E27FC236}">
                <a16:creationId xmlns:a16="http://schemas.microsoft.com/office/drawing/2014/main" id="{362DABEC-8CC7-2F9F-1F10-A8B1D78014A4}"/>
              </a:ext>
            </a:extLst>
          </p:cNvPr>
          <p:cNvSpPr/>
          <p:nvPr/>
        </p:nvSpPr>
        <p:spPr>
          <a:xfrm>
            <a:off x="0" y="-105276"/>
            <a:ext cx="18288000" cy="10287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id="{BB2FEA92-EFB9-B74A-F783-053364D4D9BB}"/>
              </a:ext>
            </a:extLst>
          </p:cNvPr>
          <p:cNvSpPr>
            <a:spLocks noGrp="1"/>
          </p:cNvSpPr>
          <p:nvPr>
            <p:ph type="title" idx="2"/>
          </p:nvPr>
        </p:nvSpPr>
        <p:spPr>
          <a:xfrm>
            <a:off x="1062789" y="2311597"/>
            <a:ext cx="16230600" cy="1060200"/>
          </a:xfrm>
        </p:spPr>
        <p:txBody>
          <a:bodyPr>
            <a:noAutofit/>
          </a:bodyPr>
          <a:lstStyle/>
          <a:p>
            <a:r>
              <a:rPr lang="en-US" sz="2800" dirty="0">
                <a:solidFill>
                  <a:schemeClr val="tx1"/>
                </a:solidFill>
                <a:latin typeface="DM Sans" pitchFamily="2" charset="0"/>
              </a:rPr>
              <a:t>Expand the Analysis Beyond Just Twitter Data</a:t>
            </a:r>
            <a:br>
              <a:rPr lang="en-US" sz="2800" dirty="0">
                <a:solidFill>
                  <a:schemeClr val="tx1"/>
                </a:solidFill>
                <a:latin typeface="DM Sans" pitchFamily="2" charset="0"/>
              </a:rPr>
            </a:br>
            <a:r>
              <a:rPr lang="en-US" sz="2800" dirty="0">
                <a:solidFill>
                  <a:schemeClr val="tx1"/>
                </a:solidFill>
                <a:latin typeface="DM Sans" pitchFamily="2" charset="0"/>
              </a:rPr>
              <a:t>Conduct Longitudinal Analysis – Study over time</a:t>
            </a:r>
            <a:br>
              <a:rPr lang="en-US" sz="2800" dirty="0">
                <a:solidFill>
                  <a:schemeClr val="tx1"/>
                </a:solidFill>
                <a:latin typeface="DM Sans" pitchFamily="2" charset="0"/>
              </a:rPr>
            </a:br>
            <a:r>
              <a:rPr lang="en-US" sz="2800" dirty="0">
                <a:solidFill>
                  <a:schemeClr val="tx1"/>
                </a:solidFill>
                <a:latin typeface="DM Sans" pitchFamily="2" charset="0"/>
              </a:rPr>
              <a:t>Explore Cross-Platform Comparisons – Exploring other platforms</a:t>
            </a:r>
            <a:br>
              <a:rPr lang="en-US" sz="2800" dirty="0">
                <a:solidFill>
                  <a:schemeClr val="tx1"/>
                </a:solidFill>
                <a:latin typeface="DM Sans" pitchFamily="2" charset="0"/>
              </a:rPr>
            </a:br>
            <a:r>
              <a:rPr lang="en-US" sz="2800" dirty="0">
                <a:solidFill>
                  <a:schemeClr val="tx1"/>
                </a:solidFill>
                <a:latin typeface="DM Sans" pitchFamily="2" charset="0"/>
              </a:rPr>
              <a:t>Investigate the Impact on Political Outcomes</a:t>
            </a:r>
            <a:br>
              <a:rPr lang="en-US" sz="2800" dirty="0">
                <a:solidFill>
                  <a:schemeClr val="tx1"/>
                </a:solidFill>
                <a:latin typeface="DM Sans" pitchFamily="2" charset="0"/>
              </a:rPr>
            </a:br>
            <a:r>
              <a:rPr lang="en-US" sz="2800" dirty="0">
                <a:solidFill>
                  <a:schemeClr val="tx1"/>
                </a:solidFill>
                <a:latin typeface="DM Sans" pitchFamily="2" charset="0"/>
              </a:rPr>
              <a:t>Expand the Categorization Model – Nationalism, anti-establishment attitude</a:t>
            </a:r>
            <a:br>
              <a:rPr lang="en-US" sz="2800" dirty="0">
                <a:solidFill>
                  <a:schemeClr val="tx1"/>
                </a:solidFill>
                <a:latin typeface="DM Sans" pitchFamily="2" charset="0"/>
              </a:rPr>
            </a:br>
            <a:r>
              <a:rPr lang="en-US" sz="2800" dirty="0">
                <a:solidFill>
                  <a:schemeClr val="tx1"/>
                </a:solidFill>
                <a:latin typeface="DM Sans" pitchFamily="2" charset="0"/>
              </a:rPr>
              <a:t>Incorporate Multi-Modal Analysis – memes, images</a:t>
            </a:r>
            <a:br>
              <a:rPr lang="en-US" sz="2800" dirty="0">
                <a:solidFill>
                  <a:schemeClr val="tx1"/>
                </a:solidFill>
                <a:latin typeface="DM Sans" pitchFamily="2" charset="0"/>
              </a:rPr>
            </a:br>
            <a:r>
              <a:rPr lang="en-US" sz="2800" dirty="0">
                <a:solidFill>
                  <a:schemeClr val="tx1"/>
                </a:solidFill>
                <a:latin typeface="DM Sans" pitchFamily="2" charset="0"/>
              </a:rPr>
              <a:t>Explore International Comparisons – Other similar leaders </a:t>
            </a:r>
            <a:br>
              <a:rPr lang="en-US" sz="2800" dirty="0">
                <a:solidFill>
                  <a:schemeClr val="tx1"/>
                </a:solidFill>
                <a:latin typeface="DM Sans" pitchFamily="2" charset="0"/>
              </a:rPr>
            </a:br>
            <a:r>
              <a:rPr lang="en-US" sz="2800" dirty="0">
                <a:solidFill>
                  <a:schemeClr val="tx1"/>
                </a:solidFill>
                <a:latin typeface="DM Sans" pitchFamily="2" charset="0"/>
              </a:rPr>
              <a:t>Consider Ethical Implications – Check whether this should be allowed</a:t>
            </a:r>
          </a:p>
        </p:txBody>
      </p:sp>
      <p:sp>
        <p:nvSpPr>
          <p:cNvPr id="5" name="TextBox 2">
            <a:extLst>
              <a:ext uri="{FF2B5EF4-FFF2-40B4-BE49-F238E27FC236}">
                <a16:creationId xmlns:a16="http://schemas.microsoft.com/office/drawing/2014/main" id="{8AE512CA-0A3B-0480-6E38-A55990E2B093}"/>
              </a:ext>
            </a:extLst>
          </p:cNvPr>
          <p:cNvSpPr txBox="1"/>
          <p:nvPr/>
        </p:nvSpPr>
        <p:spPr>
          <a:xfrm>
            <a:off x="1066800" y="761529"/>
            <a:ext cx="10209095" cy="705321"/>
          </a:xfrm>
          <a:prstGeom prst="rect">
            <a:avLst/>
          </a:prstGeom>
          <a:solidFill>
            <a:schemeClr val="bg1">
              <a:lumMod val="95000"/>
            </a:schemeClr>
          </a:solidFill>
        </p:spPr>
        <p:txBody>
          <a:bodyPr wrap="square" lIns="0" tIns="0" rIns="0" bIns="0" rtlCol="0" anchor="t">
            <a:spAutoFit/>
          </a:bodyPr>
          <a:lstStyle/>
          <a:p>
            <a:pPr algn="l">
              <a:lnSpc>
                <a:spcPts val="5544"/>
              </a:lnSpc>
            </a:pPr>
            <a:r>
              <a:rPr lang="en-US" sz="5600" b="1" dirty="0">
                <a:solidFill>
                  <a:srgbClr val="FE6D73"/>
                </a:solidFill>
                <a:latin typeface="Kollektif Bold"/>
                <a:ea typeface="Kollektif Bold"/>
                <a:cs typeface="Kollektif Bold"/>
                <a:sym typeface="Kollektif Bold"/>
              </a:rPr>
              <a:t>Future research</a:t>
            </a:r>
          </a:p>
        </p:txBody>
      </p:sp>
    </p:spTree>
    <p:extLst>
      <p:ext uri="{BB962C8B-B14F-4D97-AF65-F5344CB8AC3E}">
        <p14:creationId xmlns:p14="http://schemas.microsoft.com/office/powerpoint/2010/main" val="310482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a:extLst>
            <a:ext uri="{FF2B5EF4-FFF2-40B4-BE49-F238E27FC236}">
              <a16:creationId xmlns:a16="http://schemas.microsoft.com/office/drawing/2014/main" id="{47D7F96F-DBA0-7030-691C-FEB8024D9505}"/>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10405050-87CD-4F6E-F9EA-CDF5B4357094}"/>
              </a:ext>
            </a:extLst>
          </p:cNvPr>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b="1" dirty="0">
                <a:solidFill>
                  <a:srgbClr val="227C9D"/>
                </a:solidFill>
                <a:latin typeface="Kollektif Bold"/>
                <a:ea typeface="Kollektif Bold"/>
                <a:cs typeface="Kollektif Bold"/>
                <a:sym typeface="Kollektif Bold"/>
              </a:rPr>
              <a:t>Purpose</a:t>
            </a:r>
          </a:p>
        </p:txBody>
      </p:sp>
      <p:sp>
        <p:nvSpPr>
          <p:cNvPr id="11" name="TextBox 11">
            <a:extLst>
              <a:ext uri="{FF2B5EF4-FFF2-40B4-BE49-F238E27FC236}">
                <a16:creationId xmlns:a16="http://schemas.microsoft.com/office/drawing/2014/main" id="{BBF029AC-CD8D-EC46-A370-4B49975B3553}"/>
              </a:ext>
            </a:extLst>
          </p:cNvPr>
          <p:cNvSpPr txBox="1"/>
          <p:nvPr/>
        </p:nvSpPr>
        <p:spPr>
          <a:xfrm>
            <a:off x="3863654" y="4603765"/>
            <a:ext cx="10719600" cy="1737655"/>
          </a:xfrm>
          <a:prstGeom prst="rect">
            <a:avLst/>
          </a:prstGeom>
        </p:spPr>
        <p:txBody>
          <a:bodyPr lIns="0" tIns="0" rIns="0" bIns="0" rtlCol="0" anchor="t">
            <a:spAutoFit/>
          </a:bodyPr>
          <a:lstStyle/>
          <a:p>
            <a:pPr algn="ctr">
              <a:lnSpc>
                <a:spcPts val="3360"/>
              </a:lnSpc>
            </a:pPr>
            <a:r>
              <a:rPr lang="en-US" sz="2800" dirty="0">
                <a:solidFill>
                  <a:srgbClr val="545454"/>
                </a:solidFill>
                <a:latin typeface="DM Sans"/>
                <a:ea typeface="DM Sans"/>
                <a:cs typeface="DM Sans"/>
                <a:sym typeface="DM Sans"/>
              </a:rPr>
              <a:t>This study analyzes Donald Trump’s communication strategies in his tweets and speeches, focusing on language features like word frequency, unique phrases, sentiment, and key topics, using computational techniques.</a:t>
            </a:r>
          </a:p>
        </p:txBody>
      </p:sp>
      <p:sp>
        <p:nvSpPr>
          <p:cNvPr id="23" name="Freeform 23">
            <a:extLst>
              <a:ext uri="{FF2B5EF4-FFF2-40B4-BE49-F238E27FC236}">
                <a16:creationId xmlns:a16="http://schemas.microsoft.com/office/drawing/2014/main" id="{E29CF145-0507-EE18-6F9A-FC08D84650F5}"/>
              </a:ext>
            </a:extLst>
          </p:cNvPr>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a:extLst>
              <a:ext uri="{FF2B5EF4-FFF2-40B4-BE49-F238E27FC236}">
                <a16:creationId xmlns:a16="http://schemas.microsoft.com/office/drawing/2014/main" id="{8A9E4102-4D97-18BA-06FB-81B67DE60C3F}"/>
              </a:ext>
            </a:extLst>
          </p:cNvPr>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a:extLst>
              <a:ext uri="{FF2B5EF4-FFF2-40B4-BE49-F238E27FC236}">
                <a16:creationId xmlns:a16="http://schemas.microsoft.com/office/drawing/2014/main" id="{54C6499B-4E3A-F9FB-873B-F4E74B84BA62}"/>
              </a:ext>
            </a:extLst>
          </p:cNvPr>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a:extLst>
              <a:ext uri="{FF2B5EF4-FFF2-40B4-BE49-F238E27FC236}">
                <a16:creationId xmlns:a16="http://schemas.microsoft.com/office/drawing/2014/main" id="{79D9D5FE-4B05-1B7F-C82B-BF1E81FBCEC8}"/>
              </a:ext>
            </a:extLst>
          </p:cNvPr>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a:extLst>
              <a:ext uri="{FF2B5EF4-FFF2-40B4-BE49-F238E27FC236}">
                <a16:creationId xmlns:a16="http://schemas.microsoft.com/office/drawing/2014/main" id="{F80D172F-F136-51E9-3C9F-8C8D972CE921}"/>
              </a:ext>
            </a:extLst>
          </p:cNvPr>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a:extLst>
              <a:ext uri="{FF2B5EF4-FFF2-40B4-BE49-F238E27FC236}">
                <a16:creationId xmlns:a16="http://schemas.microsoft.com/office/drawing/2014/main" id="{81AA0068-DDFE-4019-9C00-70A720475A55}"/>
              </a:ext>
            </a:extLst>
          </p:cNvPr>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a:extLst>
              <a:ext uri="{FF2B5EF4-FFF2-40B4-BE49-F238E27FC236}">
                <a16:creationId xmlns:a16="http://schemas.microsoft.com/office/drawing/2014/main" id="{1CA996DB-3C7A-3100-DE8F-31428BC5DB27}"/>
              </a:ext>
            </a:extLst>
          </p:cNvPr>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2" name="Freeform 32">
            <a:extLst>
              <a:ext uri="{FF2B5EF4-FFF2-40B4-BE49-F238E27FC236}">
                <a16:creationId xmlns:a16="http://schemas.microsoft.com/office/drawing/2014/main" id="{9A837CDA-A023-7436-7C23-54EB2A661939}"/>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Freeform 33">
            <a:extLst>
              <a:ext uri="{FF2B5EF4-FFF2-40B4-BE49-F238E27FC236}">
                <a16:creationId xmlns:a16="http://schemas.microsoft.com/office/drawing/2014/main" id="{C30907C7-C0DB-EE81-6578-A47E729A1CC0}"/>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4" name="Freeform 34">
            <a:extLst>
              <a:ext uri="{FF2B5EF4-FFF2-40B4-BE49-F238E27FC236}">
                <a16:creationId xmlns:a16="http://schemas.microsoft.com/office/drawing/2014/main" id="{2698F12F-A57E-3371-1DA3-ED7B6AF9402B}"/>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5" name="Freeform 35">
            <a:extLst>
              <a:ext uri="{FF2B5EF4-FFF2-40B4-BE49-F238E27FC236}">
                <a16:creationId xmlns:a16="http://schemas.microsoft.com/office/drawing/2014/main" id="{B90DE833-6566-F3D3-1C36-D0656766B67D}"/>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6" name="Freeform 36">
            <a:extLst>
              <a:ext uri="{FF2B5EF4-FFF2-40B4-BE49-F238E27FC236}">
                <a16:creationId xmlns:a16="http://schemas.microsoft.com/office/drawing/2014/main" id="{A0092B92-F834-97A3-EAED-1D02E4969AF7}"/>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7" name="Freeform 37">
            <a:extLst>
              <a:ext uri="{FF2B5EF4-FFF2-40B4-BE49-F238E27FC236}">
                <a16:creationId xmlns:a16="http://schemas.microsoft.com/office/drawing/2014/main" id="{7C754674-1C2C-DC82-E10F-545AB8F4DB6D}"/>
              </a:ext>
            </a:extLst>
          </p:cNvPr>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38">
            <a:extLst>
              <a:ext uri="{FF2B5EF4-FFF2-40B4-BE49-F238E27FC236}">
                <a16:creationId xmlns:a16="http://schemas.microsoft.com/office/drawing/2014/main" id="{4050BF3F-1756-A292-455C-CB9141FECC53}"/>
              </a:ext>
            </a:extLst>
          </p:cNvPr>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9" name="Freeform 39">
            <a:extLst>
              <a:ext uri="{FF2B5EF4-FFF2-40B4-BE49-F238E27FC236}">
                <a16:creationId xmlns:a16="http://schemas.microsoft.com/office/drawing/2014/main" id="{AD8FEC9F-C436-5640-3913-CE30553F3A85}"/>
              </a:ext>
            </a:extLst>
          </p:cNvPr>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306943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b="1">
                <a:solidFill>
                  <a:srgbClr val="227C9D"/>
                </a:solidFill>
                <a:latin typeface="Kollektif Bold"/>
                <a:ea typeface="Kollektif Bold"/>
                <a:cs typeface="Kollektif Bold"/>
                <a:sym typeface="Kollektif Bold"/>
              </a:rPr>
              <a:t>THANK YOU</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54" name="Rectangle 53">
            <a:extLst>
              <a:ext uri="{FF2B5EF4-FFF2-40B4-BE49-F238E27FC236}">
                <a16:creationId xmlns:a16="http://schemas.microsoft.com/office/drawing/2014/main" id="{74B473E9-9DB3-B912-6FAE-547D611B4AFB}"/>
              </a:ext>
            </a:extLst>
          </p:cNvPr>
          <p:cNvSpPr/>
          <p:nvPr/>
        </p:nvSpPr>
        <p:spPr>
          <a:xfrm>
            <a:off x="0" y="0"/>
            <a:ext cx="18288000" cy="10287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id="{FE9A98CE-D1F2-9674-4B56-C62F7689CE87}"/>
              </a:ext>
            </a:extLst>
          </p:cNvPr>
          <p:cNvSpPr>
            <a:spLocks noGrp="1"/>
          </p:cNvSpPr>
          <p:nvPr>
            <p:ph type="title" idx="2"/>
          </p:nvPr>
        </p:nvSpPr>
        <p:spPr>
          <a:xfrm>
            <a:off x="1143000" y="2781300"/>
            <a:ext cx="7924800" cy="1060200"/>
          </a:xfrm>
        </p:spPr>
        <p:txBody>
          <a:bodyPr>
            <a:noAutofit/>
          </a:bodyPr>
          <a:lstStyle/>
          <a:p>
            <a:r>
              <a:rPr lang="en-US" sz="2800" dirty="0" err="1">
                <a:solidFill>
                  <a:schemeClr val="tx1"/>
                </a:solidFill>
                <a:latin typeface="DM Sans" pitchFamily="2" charset="0"/>
              </a:rPr>
              <a:t>Tumasjan</a:t>
            </a:r>
            <a:r>
              <a:rPr lang="en-US" sz="2800" dirty="0">
                <a:solidFill>
                  <a:schemeClr val="tx1"/>
                </a:solidFill>
                <a:latin typeface="DM Sans" pitchFamily="2" charset="0"/>
              </a:rPr>
              <a:t> et al. (2010) analyzed the predictive power of sentiment analysis in elections using Tweets.</a:t>
            </a:r>
            <a:br>
              <a:rPr lang="en-US" sz="2800" dirty="0">
                <a:solidFill>
                  <a:schemeClr val="tx1"/>
                </a:solidFill>
                <a:latin typeface="DM Sans" pitchFamily="2" charset="0"/>
              </a:rPr>
            </a:br>
            <a:r>
              <a:rPr lang="en-US" sz="2800" dirty="0" err="1">
                <a:solidFill>
                  <a:schemeClr val="tx1"/>
                </a:solidFill>
                <a:latin typeface="DM Sans" pitchFamily="2" charset="0"/>
              </a:rPr>
              <a:t>Stolcke</a:t>
            </a:r>
            <a:r>
              <a:rPr lang="en-US" sz="2800" dirty="0">
                <a:solidFill>
                  <a:schemeClr val="tx1"/>
                </a:solidFill>
                <a:latin typeface="DM Sans" pitchFamily="2" charset="0"/>
              </a:rPr>
              <a:t> et al. (2000) developed NLP models to identify speaker intent and rhetoric in political speeches.</a:t>
            </a:r>
            <a:br>
              <a:rPr lang="en-US" sz="2800" dirty="0">
                <a:solidFill>
                  <a:schemeClr val="tx1"/>
                </a:solidFill>
                <a:latin typeface="DM Sans" pitchFamily="2" charset="0"/>
              </a:rPr>
            </a:br>
            <a:r>
              <a:rPr lang="en-US" sz="2800" dirty="0">
                <a:solidFill>
                  <a:schemeClr val="tx1"/>
                </a:solidFill>
                <a:latin typeface="DM Sans" pitchFamily="2" charset="0"/>
              </a:rPr>
              <a:t>Pennebaker et al. (2003) examined how word choices reveal psychological states in political texts.</a:t>
            </a:r>
            <a:br>
              <a:rPr lang="en-US" sz="2800" dirty="0">
                <a:solidFill>
                  <a:schemeClr val="tx1"/>
                </a:solidFill>
                <a:latin typeface="DM Sans" pitchFamily="2" charset="0"/>
              </a:rPr>
            </a:br>
            <a:r>
              <a:rPr lang="en-US" sz="2800" dirty="0" err="1">
                <a:solidFill>
                  <a:schemeClr val="tx1"/>
                </a:solidFill>
                <a:latin typeface="DM Sans" pitchFamily="2" charset="0"/>
              </a:rPr>
              <a:t>Blei</a:t>
            </a:r>
            <a:r>
              <a:rPr lang="en-US" sz="2800" dirty="0">
                <a:solidFill>
                  <a:schemeClr val="tx1"/>
                </a:solidFill>
                <a:latin typeface="DM Sans" pitchFamily="2" charset="0"/>
              </a:rPr>
              <a:t> et al. (2003) introduced Latent Dirichlet Allocation (LDA) for uncovering thematic patterns.</a:t>
            </a:r>
            <a:br>
              <a:rPr lang="en-US" sz="2800" dirty="0">
                <a:solidFill>
                  <a:schemeClr val="tx1"/>
                </a:solidFill>
                <a:latin typeface="DM Sans" pitchFamily="2" charset="0"/>
              </a:rPr>
            </a:br>
            <a:endParaRPr lang="en-US" sz="2800" dirty="0">
              <a:solidFill>
                <a:schemeClr val="tx1"/>
              </a:solidFill>
              <a:latin typeface="DM Sans" pitchFamily="2" charset="0"/>
            </a:endParaRPr>
          </a:p>
        </p:txBody>
      </p:sp>
      <p:sp>
        <p:nvSpPr>
          <p:cNvPr id="53" name="Title 30">
            <a:extLst>
              <a:ext uri="{FF2B5EF4-FFF2-40B4-BE49-F238E27FC236}">
                <a16:creationId xmlns:a16="http://schemas.microsoft.com/office/drawing/2014/main" id="{2AEB64E0-946E-65DB-988C-F8D5C1F42667}"/>
              </a:ext>
            </a:extLst>
          </p:cNvPr>
          <p:cNvSpPr txBox="1">
            <a:spLocks/>
          </p:cNvSpPr>
          <p:nvPr/>
        </p:nvSpPr>
        <p:spPr>
          <a:xfrm>
            <a:off x="9601200" y="2781300"/>
            <a:ext cx="7924800" cy="1060200"/>
          </a:xfrm>
          <a:prstGeom prst="rect">
            <a:avLst/>
          </a:prstGeom>
        </p:spPr>
        <p:txBody>
          <a:bodyPr spcFirstLastPara="1" vert="horz" wrap="square" lIns="91425" tIns="91425" rIns="91425" bIns="91425" rtlCol="0" anchor="t" anchorCtr="0">
            <a:noAutofit/>
          </a:bodyPr>
          <a:lstStyle>
            <a:lvl1pPr lvl="0" algn="l" defTabSz="914400" rtl="0" eaLnBrk="1" latinLnBrk="0" hangingPunct="1">
              <a:spcBef>
                <a:spcPts val="0"/>
              </a:spcBef>
              <a:spcAft>
                <a:spcPts val="0"/>
              </a:spcAft>
              <a:buSzPts val="2200"/>
              <a:buNone/>
              <a:defRPr sz="4000" kern="1200">
                <a:solidFill>
                  <a:schemeClr val="accent3"/>
                </a:solidFill>
                <a:latin typeface="+mj-lt"/>
                <a:ea typeface="+mj-ea"/>
                <a:cs typeface="+mj-cs"/>
              </a:defRPr>
            </a:lvl1pPr>
            <a:lvl2pPr lvl="1" algn="ctr">
              <a:spcBef>
                <a:spcPts val="0"/>
              </a:spcBef>
              <a:spcAft>
                <a:spcPts val="0"/>
              </a:spcAft>
              <a:buSzPts val="2200"/>
              <a:buNone/>
              <a:defRPr sz="4400">
                <a:latin typeface="Asap"/>
                <a:ea typeface="Asap"/>
                <a:cs typeface="Asap"/>
                <a:sym typeface="Asap"/>
              </a:defRPr>
            </a:lvl2pPr>
            <a:lvl3pPr lvl="2" algn="ctr">
              <a:spcBef>
                <a:spcPts val="0"/>
              </a:spcBef>
              <a:spcAft>
                <a:spcPts val="0"/>
              </a:spcAft>
              <a:buSzPts val="2200"/>
              <a:buNone/>
              <a:defRPr sz="4400">
                <a:latin typeface="Asap"/>
                <a:ea typeface="Asap"/>
                <a:cs typeface="Asap"/>
                <a:sym typeface="Asap"/>
              </a:defRPr>
            </a:lvl3pPr>
            <a:lvl4pPr lvl="3" algn="ctr">
              <a:spcBef>
                <a:spcPts val="0"/>
              </a:spcBef>
              <a:spcAft>
                <a:spcPts val="0"/>
              </a:spcAft>
              <a:buSzPts val="2200"/>
              <a:buNone/>
              <a:defRPr sz="4400">
                <a:latin typeface="Asap"/>
                <a:ea typeface="Asap"/>
                <a:cs typeface="Asap"/>
                <a:sym typeface="Asap"/>
              </a:defRPr>
            </a:lvl4pPr>
            <a:lvl5pPr lvl="4" algn="ctr">
              <a:spcBef>
                <a:spcPts val="0"/>
              </a:spcBef>
              <a:spcAft>
                <a:spcPts val="0"/>
              </a:spcAft>
              <a:buSzPts val="2200"/>
              <a:buNone/>
              <a:defRPr sz="4400">
                <a:latin typeface="Asap"/>
                <a:ea typeface="Asap"/>
                <a:cs typeface="Asap"/>
                <a:sym typeface="Asap"/>
              </a:defRPr>
            </a:lvl5pPr>
            <a:lvl6pPr lvl="5" algn="ctr">
              <a:spcBef>
                <a:spcPts val="0"/>
              </a:spcBef>
              <a:spcAft>
                <a:spcPts val="0"/>
              </a:spcAft>
              <a:buSzPts val="2200"/>
              <a:buNone/>
              <a:defRPr sz="4400">
                <a:latin typeface="Asap"/>
                <a:ea typeface="Asap"/>
                <a:cs typeface="Asap"/>
                <a:sym typeface="Asap"/>
              </a:defRPr>
            </a:lvl6pPr>
            <a:lvl7pPr lvl="6" algn="ctr">
              <a:spcBef>
                <a:spcPts val="0"/>
              </a:spcBef>
              <a:spcAft>
                <a:spcPts val="0"/>
              </a:spcAft>
              <a:buSzPts val="2200"/>
              <a:buNone/>
              <a:defRPr sz="4400">
                <a:latin typeface="Asap"/>
                <a:ea typeface="Asap"/>
                <a:cs typeface="Asap"/>
                <a:sym typeface="Asap"/>
              </a:defRPr>
            </a:lvl7pPr>
            <a:lvl8pPr lvl="7" algn="ctr">
              <a:spcBef>
                <a:spcPts val="0"/>
              </a:spcBef>
              <a:spcAft>
                <a:spcPts val="0"/>
              </a:spcAft>
              <a:buSzPts val="2200"/>
              <a:buNone/>
              <a:defRPr sz="4400">
                <a:latin typeface="Asap"/>
                <a:ea typeface="Asap"/>
                <a:cs typeface="Asap"/>
                <a:sym typeface="Asap"/>
              </a:defRPr>
            </a:lvl8pPr>
            <a:lvl9pPr lvl="8" algn="ctr">
              <a:spcBef>
                <a:spcPts val="0"/>
              </a:spcBef>
              <a:spcAft>
                <a:spcPts val="0"/>
              </a:spcAft>
              <a:buSzPts val="2200"/>
              <a:buNone/>
              <a:defRPr sz="4400">
                <a:latin typeface="Asap"/>
                <a:ea typeface="Asap"/>
                <a:cs typeface="Asap"/>
                <a:sym typeface="Asap"/>
              </a:defRPr>
            </a:lvl9pPr>
          </a:lstStyle>
          <a:p>
            <a:r>
              <a:rPr lang="en-US" sz="2800" dirty="0">
                <a:solidFill>
                  <a:schemeClr val="tx1"/>
                </a:solidFill>
                <a:latin typeface="DM Sans" pitchFamily="2" charset="0"/>
              </a:rPr>
              <a:t>Grimmer and Stewart (2013) reviewed text-as-data methods for political analysis at scale.</a:t>
            </a:r>
            <a:br>
              <a:rPr lang="en-US" sz="2800" dirty="0">
                <a:solidFill>
                  <a:schemeClr val="tx1"/>
                </a:solidFill>
                <a:latin typeface="DM Sans" pitchFamily="2" charset="0"/>
              </a:rPr>
            </a:br>
            <a:r>
              <a:rPr lang="en-US" sz="2800" dirty="0">
                <a:solidFill>
                  <a:schemeClr val="tx1"/>
                </a:solidFill>
                <a:latin typeface="DM Sans" pitchFamily="2" charset="0"/>
              </a:rPr>
              <a:t>Hart et al. (2010) studied rhetorical devices like metaphors and repetition in political messages.</a:t>
            </a:r>
            <a:br>
              <a:rPr lang="en-US" sz="2800" dirty="0">
                <a:solidFill>
                  <a:schemeClr val="tx1"/>
                </a:solidFill>
                <a:latin typeface="DM Sans" pitchFamily="2" charset="0"/>
              </a:rPr>
            </a:br>
            <a:r>
              <a:rPr lang="en-US" sz="2800" dirty="0">
                <a:solidFill>
                  <a:schemeClr val="tx1"/>
                </a:solidFill>
                <a:latin typeface="DM Sans" pitchFamily="2" charset="0"/>
              </a:rPr>
              <a:t>Taddeo et al. (2020) explored the ethical concerns of computational propaganda.</a:t>
            </a:r>
            <a:br>
              <a:rPr lang="en-US" sz="2800" dirty="0">
                <a:solidFill>
                  <a:schemeClr val="tx1"/>
                </a:solidFill>
                <a:latin typeface="DM Sans" pitchFamily="2" charset="0"/>
              </a:rPr>
            </a:br>
            <a:r>
              <a:rPr lang="en-US" sz="2800" dirty="0">
                <a:solidFill>
                  <a:schemeClr val="tx1"/>
                </a:solidFill>
                <a:latin typeface="DM Sans" pitchFamily="2" charset="0"/>
              </a:rPr>
              <a:t>Graham et al. (2016) investigated social media's role in shaping political narratives.</a:t>
            </a:r>
          </a:p>
        </p:txBody>
      </p:sp>
      <p:sp>
        <p:nvSpPr>
          <p:cNvPr id="5" name="TextBox 2">
            <a:extLst>
              <a:ext uri="{FF2B5EF4-FFF2-40B4-BE49-F238E27FC236}">
                <a16:creationId xmlns:a16="http://schemas.microsoft.com/office/drawing/2014/main" id="{3AA8E1FD-A73F-5C7F-F9E9-A5E2CF3DBC38}"/>
              </a:ext>
            </a:extLst>
          </p:cNvPr>
          <p:cNvSpPr txBox="1"/>
          <p:nvPr/>
        </p:nvSpPr>
        <p:spPr>
          <a:xfrm>
            <a:off x="1066800" y="761529"/>
            <a:ext cx="10209095" cy="705321"/>
          </a:xfrm>
          <a:prstGeom prst="rect">
            <a:avLst/>
          </a:prstGeom>
          <a:solidFill>
            <a:schemeClr val="bg1">
              <a:lumMod val="95000"/>
            </a:schemeClr>
          </a:solidFill>
        </p:spPr>
        <p:txBody>
          <a:bodyPr wrap="square" lIns="0" tIns="0" rIns="0" bIns="0" rtlCol="0" anchor="t">
            <a:spAutoFit/>
          </a:bodyPr>
          <a:lstStyle/>
          <a:p>
            <a:pPr algn="l">
              <a:lnSpc>
                <a:spcPts val="5544"/>
              </a:lnSpc>
            </a:pPr>
            <a:r>
              <a:rPr lang="en-US" sz="5600" b="1" dirty="0">
                <a:solidFill>
                  <a:srgbClr val="FE6D73"/>
                </a:solidFill>
                <a:latin typeface="Kollektif Bold"/>
                <a:ea typeface="Kollektif Bold"/>
                <a:cs typeface="Kollektif Bold"/>
                <a:sym typeface="Kollektif Bold"/>
              </a:rPr>
              <a:t>Literature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85128" y="1570058"/>
            <a:ext cx="7735071" cy="705321"/>
          </a:xfrm>
          <a:prstGeom prst="rect">
            <a:avLst/>
          </a:prstGeom>
        </p:spPr>
        <p:txBody>
          <a:bodyPr wrap="square"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Conceptual Framework</a:t>
            </a:r>
          </a:p>
        </p:txBody>
      </p:sp>
      <p:grpSp>
        <p:nvGrpSpPr>
          <p:cNvPr id="7" name="Group 7"/>
          <p:cNvGrpSpPr/>
          <p:nvPr/>
        </p:nvGrpSpPr>
        <p:grpSpPr>
          <a:xfrm>
            <a:off x="1485129" y="4076700"/>
            <a:ext cx="6046286" cy="1027869"/>
            <a:chOff x="0" y="0"/>
            <a:chExt cx="1592438" cy="270714"/>
          </a:xfrm>
        </p:grpSpPr>
        <p:sp>
          <p:nvSpPr>
            <p:cNvPr id="8" name="Freeform 8"/>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1485129" y="5342694"/>
            <a:ext cx="6046286" cy="1027869"/>
            <a:chOff x="0" y="0"/>
            <a:chExt cx="1592438" cy="270714"/>
          </a:xfrm>
        </p:grpSpPr>
        <p:sp>
          <p:nvSpPr>
            <p:cNvPr id="11" name="Freeform 11"/>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FCB77"/>
            </a:solidFill>
          </p:spPr>
          <p:txBody>
            <a:bodyPr/>
            <a:lstStyle/>
            <a:p>
              <a:endParaRPr lang="en-US"/>
            </a:p>
          </p:txBody>
        </p:sp>
        <p:sp>
          <p:nvSpPr>
            <p:cNvPr id="12" name="TextBox 12"/>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1295400" y="6608688"/>
            <a:ext cx="6526966" cy="1506612"/>
            <a:chOff x="0" y="0"/>
            <a:chExt cx="1592438" cy="270714"/>
          </a:xfrm>
        </p:grpSpPr>
        <p:sp>
          <p:nvSpPr>
            <p:cNvPr id="14" name="Freeform 14"/>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8CFAE"/>
            </a:solidFill>
          </p:spPr>
          <p:txBody>
            <a:bodyPr/>
            <a:lstStyle/>
            <a:p>
              <a:endParaRPr lang="en-US"/>
            </a:p>
          </p:txBody>
        </p:sp>
        <p:sp>
          <p:nvSpPr>
            <p:cNvPr id="15" name="TextBox 15"/>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p:cNvSpPr txBox="1"/>
          <p:nvPr/>
        </p:nvSpPr>
        <p:spPr>
          <a:xfrm>
            <a:off x="1828699" y="4277897"/>
            <a:ext cx="5311909" cy="512961"/>
          </a:xfrm>
          <a:prstGeom prst="rect">
            <a:avLst/>
          </a:prstGeom>
        </p:spPr>
        <p:txBody>
          <a:bodyPr lIns="0" tIns="0" rIns="0" bIns="0" rtlCol="0" anchor="t">
            <a:spAutoFit/>
          </a:bodyPr>
          <a:lstStyle/>
          <a:p>
            <a:pPr algn="l">
              <a:lnSpc>
                <a:spcPts val="4000"/>
              </a:lnSpc>
            </a:pPr>
            <a:r>
              <a:rPr lang="en-US" sz="4000" b="1" dirty="0">
                <a:solidFill>
                  <a:srgbClr val="FFFFFF"/>
                </a:solidFill>
                <a:latin typeface="Kollektif Bold"/>
                <a:ea typeface="Kollektif Bold"/>
                <a:cs typeface="Kollektif Bold"/>
                <a:sym typeface="Kollektif Bold"/>
              </a:rPr>
              <a:t>Linguistic strategy</a:t>
            </a:r>
          </a:p>
        </p:txBody>
      </p:sp>
      <p:sp>
        <p:nvSpPr>
          <p:cNvPr id="17" name="TextBox 17"/>
          <p:cNvSpPr txBox="1"/>
          <p:nvPr/>
        </p:nvSpPr>
        <p:spPr>
          <a:xfrm>
            <a:off x="1828699" y="5543891"/>
            <a:ext cx="5311909" cy="512961"/>
          </a:xfrm>
          <a:prstGeom prst="rect">
            <a:avLst/>
          </a:prstGeom>
        </p:spPr>
        <p:txBody>
          <a:bodyPr lIns="0" tIns="0" rIns="0" bIns="0" rtlCol="0" anchor="t">
            <a:spAutoFit/>
          </a:bodyPr>
          <a:lstStyle/>
          <a:p>
            <a:pPr algn="l">
              <a:lnSpc>
                <a:spcPts val="4000"/>
              </a:lnSpc>
            </a:pPr>
            <a:r>
              <a:rPr lang="en-US" sz="4000" b="1" dirty="0">
                <a:solidFill>
                  <a:srgbClr val="FFFFFF"/>
                </a:solidFill>
                <a:latin typeface="Kollektif Bold"/>
                <a:ea typeface="Kollektif Bold"/>
                <a:cs typeface="Kollektif Bold"/>
                <a:sym typeface="Kollektif Bold"/>
              </a:rPr>
              <a:t>Audience reception</a:t>
            </a:r>
          </a:p>
        </p:txBody>
      </p:sp>
      <p:sp>
        <p:nvSpPr>
          <p:cNvPr id="18" name="TextBox 18"/>
          <p:cNvSpPr txBox="1"/>
          <p:nvPr/>
        </p:nvSpPr>
        <p:spPr>
          <a:xfrm>
            <a:off x="1637529" y="7124700"/>
            <a:ext cx="5906271" cy="512961"/>
          </a:xfrm>
          <a:prstGeom prst="rect">
            <a:avLst/>
          </a:prstGeom>
        </p:spPr>
        <p:txBody>
          <a:bodyPr wrap="square" lIns="0" tIns="0" rIns="0" bIns="0" rtlCol="0" anchor="t">
            <a:spAutoFit/>
          </a:bodyPr>
          <a:lstStyle/>
          <a:p>
            <a:pPr algn="l">
              <a:lnSpc>
                <a:spcPts val="4000"/>
              </a:lnSpc>
            </a:pPr>
            <a:r>
              <a:rPr lang="en-US" sz="4000" b="1" dirty="0">
                <a:solidFill>
                  <a:srgbClr val="FFFFFF"/>
                </a:solidFill>
                <a:latin typeface="Kollektif Bold"/>
                <a:ea typeface="Kollektif Bold"/>
                <a:cs typeface="Kollektif Bold"/>
                <a:sym typeface="Kollektif Bold"/>
              </a:rPr>
              <a:t>Political outcomes</a:t>
            </a:r>
          </a:p>
        </p:txBody>
      </p:sp>
      <p:sp>
        <p:nvSpPr>
          <p:cNvPr id="27" name="TextBox 27"/>
          <p:cNvSpPr txBox="1"/>
          <p:nvPr/>
        </p:nvSpPr>
        <p:spPr>
          <a:xfrm>
            <a:off x="1485129" y="2781299"/>
            <a:ext cx="6134871" cy="738728"/>
          </a:xfrm>
          <a:prstGeom prst="rect">
            <a:avLst/>
          </a:prstGeom>
        </p:spPr>
        <p:txBody>
          <a:bodyPr wrap="square" lIns="0" tIns="0" rIns="0" bIns="0" rtlCol="0" anchor="t">
            <a:spAutoFit/>
          </a:bodyPr>
          <a:lstStyle/>
          <a:p>
            <a:pPr algn="l">
              <a:lnSpc>
                <a:spcPts val="2879"/>
              </a:lnSpc>
            </a:pPr>
            <a:r>
              <a:rPr lang="en-US" sz="2400" dirty="0">
                <a:solidFill>
                  <a:srgbClr val="545454"/>
                </a:solidFill>
                <a:latin typeface="DM Sans"/>
                <a:ea typeface="DM Sans"/>
                <a:cs typeface="DM Sans"/>
                <a:sym typeface="DM Sans"/>
              </a:rPr>
              <a:t>A theory showing relationship between these three variables.</a:t>
            </a:r>
          </a:p>
        </p:txBody>
      </p:sp>
      <p:pic>
        <p:nvPicPr>
          <p:cNvPr id="29" name="Picture 28">
            <a:extLst>
              <a:ext uri="{FF2B5EF4-FFF2-40B4-BE49-F238E27FC236}">
                <a16:creationId xmlns:a16="http://schemas.microsoft.com/office/drawing/2014/main" id="{0E1D97C6-150F-4A1D-FD98-C6C1B8C1E5F9}"/>
              </a:ext>
            </a:extLst>
          </p:cNvPr>
          <p:cNvPicPr>
            <a:picLocks noChangeAspect="1"/>
          </p:cNvPicPr>
          <p:nvPr/>
        </p:nvPicPr>
        <p:blipFill>
          <a:blip r:embed="rId2">
            <a:extLst>
              <a:ext uri="{28A0092B-C50C-407E-A947-70E740481C1C}">
                <a14:useLocalDpi xmlns:a14="http://schemas.microsoft.com/office/drawing/2010/main" val="0"/>
              </a:ext>
            </a:extLst>
          </a:blip>
          <a:srcRect l="9827" r="7011" b="31869"/>
          <a:stretch/>
        </p:blipFill>
        <p:spPr>
          <a:xfrm>
            <a:off x="8915400" y="2626166"/>
            <a:ext cx="8501402" cy="5102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9AC3E9C8-67E2-0DF7-EFDB-E5FC803099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EBD27B-E4B0-2487-88E6-3551C18AFE2C}"/>
              </a:ext>
            </a:extLst>
          </p:cNvPr>
          <p:cNvSpPr/>
          <p:nvPr/>
        </p:nvSpPr>
        <p:spPr>
          <a:xfrm>
            <a:off x="0" y="1866900"/>
            <a:ext cx="18288000" cy="8420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Google Shape;401;p30">
            <a:extLst>
              <a:ext uri="{FF2B5EF4-FFF2-40B4-BE49-F238E27FC236}">
                <a16:creationId xmlns:a16="http://schemas.microsoft.com/office/drawing/2014/main" id="{39D88B90-F4D1-7711-2DDD-AD2A7B792F82}"/>
              </a:ext>
            </a:extLst>
          </p:cNvPr>
          <p:cNvSpPr txBox="1">
            <a:spLocks noGrp="1"/>
          </p:cNvSpPr>
          <p:nvPr>
            <p:ph type="subTitle" idx="14"/>
          </p:nvPr>
        </p:nvSpPr>
        <p:spPr>
          <a:xfrm>
            <a:off x="1524000" y="2781300"/>
            <a:ext cx="16127896" cy="5245950"/>
          </a:xfrm>
          <a:prstGeom prst="rect">
            <a:avLst/>
          </a:prstGeom>
        </p:spPr>
        <p:txBody>
          <a:bodyPr spcFirstLastPara="1" vert="horz" wrap="square" lIns="182850" tIns="182850" rIns="182850" bIns="182850" rtlCol="0" anchor="t" anchorCtr="0">
            <a:noAutofit/>
          </a:bodyPr>
          <a:lstStyle/>
          <a:p>
            <a:pPr marL="0" algn="just"/>
            <a:r>
              <a:rPr lang="en-US" dirty="0">
                <a:latin typeface="DM Sans" pitchFamily="2" charset="0"/>
                <a:ea typeface="Times New Roman" panose="02020603050405020304" pitchFamily="18" charset="0"/>
                <a:cs typeface="Courier New" panose="02070309020205020404" pitchFamily="49" charset="0"/>
              </a:rPr>
              <a:t>RQ 1: What are the most frequently used words or phrases in Donald Trump’s speeches and social media communication? (to be analyzed using Term Frequency)</a:t>
            </a:r>
          </a:p>
          <a:p>
            <a:pPr marL="0" algn="just"/>
            <a:r>
              <a:rPr lang="en-US" dirty="0">
                <a:latin typeface="DM Sans" pitchFamily="2" charset="0"/>
                <a:ea typeface="Times New Roman" panose="02020603050405020304" pitchFamily="18" charset="0"/>
                <a:cs typeface="Courier New" panose="02070309020205020404" pitchFamily="49" charset="0"/>
              </a:rPr>
              <a:t>RQ 2: Which words or phrases are most unique to Donald Trump’s communication? (to be analyzed using TF-IDF)</a:t>
            </a:r>
          </a:p>
          <a:p>
            <a:pPr marL="0" algn="just"/>
            <a:r>
              <a:rPr lang="en-US" dirty="0">
                <a:latin typeface="DM Sans" pitchFamily="2" charset="0"/>
                <a:ea typeface="Times New Roman" panose="02020603050405020304" pitchFamily="18" charset="0"/>
                <a:cs typeface="Courier New" panose="02070309020205020404" pitchFamily="49" charset="0"/>
              </a:rPr>
              <a:t>RQ 3: What specific n-grams appear regularly in Trump’s speeches or tweets? (to be analyzed using n-grams)</a:t>
            </a:r>
          </a:p>
          <a:p>
            <a:pPr marL="0" algn="just"/>
            <a:r>
              <a:rPr lang="en-US" dirty="0">
                <a:latin typeface="DM Sans" pitchFamily="2" charset="0"/>
                <a:ea typeface="Times New Roman" panose="02020603050405020304" pitchFamily="18" charset="0"/>
                <a:cs typeface="Courier New" panose="02070309020205020404" pitchFamily="49" charset="0"/>
              </a:rPr>
              <a:t>RQ 4: How does Trump’s use of language vary across different segments based on subgroup-specific emotional responses? (to be analyzed using subgroup comparison)</a:t>
            </a:r>
          </a:p>
          <a:p>
            <a:pPr marL="0" algn="just"/>
            <a:r>
              <a:rPr lang="en-US" dirty="0">
                <a:latin typeface="DM Sans" pitchFamily="2" charset="0"/>
                <a:ea typeface="Times New Roman" panose="02020603050405020304" pitchFamily="18" charset="0"/>
                <a:cs typeface="Courier New" panose="02070309020205020404" pitchFamily="49" charset="0"/>
              </a:rPr>
              <a:t>RQ 5: What categories of words (e.g., emotional, persuasive, ideological) dominate Trump’s communication? (to be analyzed using categorization model)</a:t>
            </a:r>
          </a:p>
          <a:p>
            <a:pPr marL="0" algn="just"/>
            <a:r>
              <a:rPr lang="en-US" dirty="0">
                <a:latin typeface="DM Sans" pitchFamily="2" charset="0"/>
                <a:ea typeface="Times New Roman" panose="02020603050405020304" pitchFamily="18" charset="0"/>
                <a:cs typeface="Courier New" panose="02070309020205020404" pitchFamily="49" charset="0"/>
              </a:rPr>
              <a:t>RQ 6: What are the key topics in Trump’s communication? (to be analyzed using topic modelling)</a:t>
            </a:r>
          </a:p>
        </p:txBody>
      </p:sp>
      <p:sp>
        <p:nvSpPr>
          <p:cNvPr id="5" name="TextBox 2">
            <a:extLst>
              <a:ext uri="{FF2B5EF4-FFF2-40B4-BE49-F238E27FC236}">
                <a16:creationId xmlns:a16="http://schemas.microsoft.com/office/drawing/2014/main" id="{DC36A8C1-8E70-5A56-9934-85CF4BC84618}"/>
              </a:ext>
            </a:extLst>
          </p:cNvPr>
          <p:cNvSpPr txBox="1"/>
          <p:nvPr/>
        </p:nvSpPr>
        <p:spPr>
          <a:xfrm>
            <a:off x="1678104" y="1589042"/>
            <a:ext cx="10209095" cy="705321"/>
          </a:xfrm>
          <a:prstGeom prst="rect">
            <a:avLst/>
          </a:prstGeom>
        </p:spPr>
        <p:txBody>
          <a:bodyPr wrap="square" lIns="0" tIns="0" rIns="0" bIns="0" rtlCol="0" anchor="t">
            <a:spAutoFit/>
          </a:bodyPr>
          <a:lstStyle/>
          <a:p>
            <a:pPr algn="l">
              <a:lnSpc>
                <a:spcPts val="5544"/>
              </a:lnSpc>
            </a:pPr>
            <a:r>
              <a:rPr lang="en-US" sz="5600" b="1" dirty="0">
                <a:solidFill>
                  <a:srgbClr val="FE6D73"/>
                </a:solidFill>
                <a:latin typeface="Kollektif Bold"/>
                <a:ea typeface="Kollektif Bold"/>
                <a:cs typeface="Kollektif Bold"/>
                <a:sym typeface="Kollektif Bold"/>
              </a:rPr>
              <a:t>Research Questions</a:t>
            </a:r>
          </a:p>
        </p:txBody>
      </p:sp>
    </p:spTree>
    <p:extLst>
      <p:ext uri="{BB962C8B-B14F-4D97-AF65-F5344CB8AC3E}">
        <p14:creationId xmlns:p14="http://schemas.microsoft.com/office/powerpoint/2010/main" val="88618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265F36B8-1F77-CD79-82C8-12725C6E28C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C34188-C76E-65F1-F366-73B0A4E932AA}"/>
              </a:ext>
            </a:extLst>
          </p:cNvPr>
          <p:cNvSpPr/>
          <p:nvPr/>
        </p:nvSpPr>
        <p:spPr>
          <a:xfrm>
            <a:off x="0" y="1866900"/>
            <a:ext cx="18288000" cy="8420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Google Shape;391;p30">
            <a:extLst>
              <a:ext uri="{FF2B5EF4-FFF2-40B4-BE49-F238E27FC236}">
                <a16:creationId xmlns:a16="http://schemas.microsoft.com/office/drawing/2014/main" id="{19A10ABA-2F11-4ED5-B3BC-D1A2B2CB1A0C}"/>
              </a:ext>
            </a:extLst>
          </p:cNvPr>
          <p:cNvSpPr txBox="1">
            <a:spLocks noGrp="1"/>
          </p:cNvSpPr>
          <p:nvPr>
            <p:ph type="title" idx="2"/>
          </p:nvPr>
        </p:nvSpPr>
        <p:spPr>
          <a:xfrm>
            <a:off x="3815100" y="3263950"/>
            <a:ext cx="5293200" cy="1060200"/>
          </a:xfrm>
          <a:prstGeom prst="rect">
            <a:avLst/>
          </a:prstGeom>
        </p:spPr>
        <p:txBody>
          <a:bodyPr spcFirstLastPara="1" vert="horz" wrap="square" lIns="182850" tIns="182850" rIns="182850" bIns="182850" rtlCol="0" anchor="t" anchorCtr="0">
            <a:noAutofit/>
          </a:bodyPr>
          <a:lstStyle/>
          <a:p>
            <a:r>
              <a:rPr lang="en-US" dirty="0">
                <a:latin typeface="DM Sans" pitchFamily="2" charset="0"/>
              </a:rPr>
              <a:t>Name</a:t>
            </a:r>
            <a:r>
              <a:rPr lang="en" dirty="0">
                <a:latin typeface="DM Sans" pitchFamily="2" charset="0"/>
              </a:rPr>
              <a:t> </a:t>
            </a:r>
            <a:endParaRPr dirty="0">
              <a:latin typeface="DM Sans" pitchFamily="2" charset="0"/>
            </a:endParaRPr>
          </a:p>
        </p:txBody>
      </p:sp>
      <p:sp>
        <p:nvSpPr>
          <p:cNvPr id="392" name="Google Shape;392;p30">
            <a:extLst>
              <a:ext uri="{FF2B5EF4-FFF2-40B4-BE49-F238E27FC236}">
                <a16:creationId xmlns:a16="http://schemas.microsoft.com/office/drawing/2014/main" id="{65E93A78-1B9C-712B-1B1A-48EC1C192F0A}"/>
              </a:ext>
            </a:extLst>
          </p:cNvPr>
          <p:cNvSpPr txBox="1">
            <a:spLocks noGrp="1"/>
          </p:cNvSpPr>
          <p:nvPr>
            <p:ph type="subTitle" idx="1"/>
          </p:nvPr>
        </p:nvSpPr>
        <p:spPr>
          <a:xfrm>
            <a:off x="3815076" y="4097200"/>
            <a:ext cx="4975800" cy="1344000"/>
          </a:xfrm>
          <a:prstGeom prst="rect">
            <a:avLst/>
          </a:prstGeom>
        </p:spPr>
        <p:txBody>
          <a:bodyPr spcFirstLastPara="1" vert="horz" wrap="square" lIns="182850" tIns="182850" rIns="182850" bIns="182850" rtlCol="0" anchor="t" anchorCtr="0">
            <a:noAutofit/>
          </a:bodyPr>
          <a:lstStyle/>
          <a:p>
            <a:pPr marL="0" indent="0">
              <a:spcAft>
                <a:spcPts val="2400"/>
              </a:spcAft>
            </a:pPr>
            <a:r>
              <a:rPr lang="en-US" sz="3600" b="1" dirty="0">
                <a:latin typeface="DM Sans" pitchFamily="2" charset="0"/>
                <a:ea typeface="Times New Roman" panose="02020603050405020304" pitchFamily="18" charset="0"/>
                <a:cs typeface="Courier New" panose="02070309020205020404" pitchFamily="49" charset="0"/>
              </a:rPr>
              <a:t>Donald Trump Tweets Dataset</a:t>
            </a:r>
            <a:endParaRPr lang="en" dirty="0">
              <a:latin typeface="DM Sans" pitchFamily="2" charset="0"/>
            </a:endParaRPr>
          </a:p>
        </p:txBody>
      </p:sp>
      <p:sp>
        <p:nvSpPr>
          <p:cNvPr id="393" name="Google Shape;393;p30">
            <a:extLst>
              <a:ext uri="{FF2B5EF4-FFF2-40B4-BE49-F238E27FC236}">
                <a16:creationId xmlns:a16="http://schemas.microsoft.com/office/drawing/2014/main" id="{55C88C6A-1659-AD14-3E57-96EF3AA2C7A2}"/>
              </a:ext>
            </a:extLst>
          </p:cNvPr>
          <p:cNvSpPr txBox="1">
            <a:spLocks noGrp="1"/>
          </p:cNvSpPr>
          <p:nvPr>
            <p:ph type="title" idx="3"/>
          </p:nvPr>
        </p:nvSpPr>
        <p:spPr>
          <a:xfrm>
            <a:off x="1907350" y="3691400"/>
            <a:ext cx="1908000" cy="1492200"/>
          </a:xfrm>
          <a:prstGeom prst="rect">
            <a:avLst/>
          </a:prstGeom>
        </p:spPr>
        <p:txBody>
          <a:bodyPr spcFirstLastPara="1" vert="horz" wrap="square" lIns="182850" tIns="182850" rIns="182850" bIns="182850" rtlCol="0" anchor="ctr" anchorCtr="0">
            <a:noAutofit/>
          </a:bodyPr>
          <a:lstStyle/>
          <a:p>
            <a:r>
              <a:rPr lang="en" dirty="0">
                <a:latin typeface="DM Sans" pitchFamily="2" charset="0"/>
              </a:rPr>
              <a:t>01</a:t>
            </a:r>
            <a:endParaRPr dirty="0">
              <a:latin typeface="DM Sans" pitchFamily="2" charset="0"/>
            </a:endParaRPr>
          </a:p>
        </p:txBody>
      </p:sp>
      <p:sp>
        <p:nvSpPr>
          <p:cNvPr id="394" name="Google Shape;394;p30">
            <a:extLst>
              <a:ext uri="{FF2B5EF4-FFF2-40B4-BE49-F238E27FC236}">
                <a16:creationId xmlns:a16="http://schemas.microsoft.com/office/drawing/2014/main" id="{E70995CF-DFA0-E5E4-35C1-0D3099FF7C5F}"/>
              </a:ext>
            </a:extLst>
          </p:cNvPr>
          <p:cNvSpPr txBox="1">
            <a:spLocks noGrp="1"/>
          </p:cNvSpPr>
          <p:nvPr>
            <p:ph type="title" idx="4"/>
          </p:nvPr>
        </p:nvSpPr>
        <p:spPr>
          <a:xfrm>
            <a:off x="3864000" y="5867344"/>
            <a:ext cx="5293200" cy="1060200"/>
          </a:xfrm>
          <a:prstGeom prst="rect">
            <a:avLst/>
          </a:prstGeom>
        </p:spPr>
        <p:txBody>
          <a:bodyPr spcFirstLastPara="1" vert="horz" wrap="square" lIns="182850" tIns="182850" rIns="182850" bIns="182850" rtlCol="0" anchor="t" anchorCtr="0">
            <a:noAutofit/>
          </a:bodyPr>
          <a:lstStyle/>
          <a:p>
            <a:r>
              <a:rPr lang="en" dirty="0">
                <a:latin typeface="DM Sans" pitchFamily="2" charset="0"/>
              </a:rPr>
              <a:t>Genre</a:t>
            </a:r>
            <a:endParaRPr dirty="0">
              <a:latin typeface="DM Sans" pitchFamily="2" charset="0"/>
            </a:endParaRPr>
          </a:p>
        </p:txBody>
      </p:sp>
      <p:sp>
        <p:nvSpPr>
          <p:cNvPr id="395" name="Google Shape;395;p30">
            <a:extLst>
              <a:ext uri="{FF2B5EF4-FFF2-40B4-BE49-F238E27FC236}">
                <a16:creationId xmlns:a16="http://schemas.microsoft.com/office/drawing/2014/main" id="{49CE9BF1-98D7-ADB7-F4C1-0C3960C3FDC2}"/>
              </a:ext>
            </a:extLst>
          </p:cNvPr>
          <p:cNvSpPr txBox="1">
            <a:spLocks noGrp="1"/>
          </p:cNvSpPr>
          <p:nvPr>
            <p:ph type="subTitle" idx="5"/>
          </p:nvPr>
        </p:nvSpPr>
        <p:spPr>
          <a:xfrm>
            <a:off x="3863976" y="6683250"/>
            <a:ext cx="4975800" cy="1344000"/>
          </a:xfrm>
          <a:prstGeom prst="rect">
            <a:avLst/>
          </a:prstGeom>
        </p:spPr>
        <p:txBody>
          <a:bodyPr spcFirstLastPara="1" vert="horz" wrap="square" lIns="182850" tIns="182850" rIns="182850" bIns="182850" rtlCol="0" anchor="t" anchorCtr="0">
            <a:noAutofit/>
          </a:bodyPr>
          <a:lstStyle/>
          <a:p>
            <a:pPr marL="0" indent="0">
              <a:spcAft>
                <a:spcPts val="2400"/>
              </a:spcAft>
            </a:pPr>
            <a:r>
              <a:rPr lang="en" dirty="0">
                <a:latin typeface="DM Sans" pitchFamily="2" charset="0"/>
              </a:rPr>
              <a:t>Social Media site. Twitter</a:t>
            </a:r>
            <a:endParaRPr dirty="0">
              <a:latin typeface="DM Sans" pitchFamily="2" charset="0"/>
            </a:endParaRPr>
          </a:p>
        </p:txBody>
      </p:sp>
      <p:sp>
        <p:nvSpPr>
          <p:cNvPr id="396" name="Google Shape;396;p30">
            <a:extLst>
              <a:ext uri="{FF2B5EF4-FFF2-40B4-BE49-F238E27FC236}">
                <a16:creationId xmlns:a16="http://schemas.microsoft.com/office/drawing/2014/main" id="{1746AF7D-400F-66ED-59FB-8D9EA33A4172}"/>
              </a:ext>
            </a:extLst>
          </p:cNvPr>
          <p:cNvSpPr txBox="1">
            <a:spLocks noGrp="1"/>
          </p:cNvSpPr>
          <p:nvPr>
            <p:ph type="title" idx="6"/>
          </p:nvPr>
        </p:nvSpPr>
        <p:spPr>
          <a:xfrm>
            <a:off x="1956250" y="6201250"/>
            <a:ext cx="1908000" cy="1492200"/>
          </a:xfrm>
          <a:prstGeom prst="rect">
            <a:avLst/>
          </a:prstGeom>
        </p:spPr>
        <p:txBody>
          <a:bodyPr spcFirstLastPara="1" vert="horz" wrap="square" lIns="182850" tIns="182850" rIns="182850" bIns="182850" rtlCol="0" anchor="ctr" anchorCtr="0">
            <a:noAutofit/>
          </a:bodyPr>
          <a:lstStyle/>
          <a:p>
            <a:r>
              <a:rPr lang="en">
                <a:latin typeface="DM Sans" pitchFamily="2" charset="0"/>
              </a:rPr>
              <a:t>03</a:t>
            </a:r>
            <a:endParaRPr>
              <a:latin typeface="DM Sans" pitchFamily="2" charset="0"/>
            </a:endParaRPr>
          </a:p>
        </p:txBody>
      </p:sp>
      <p:sp>
        <p:nvSpPr>
          <p:cNvPr id="397" name="Google Shape;397;p30">
            <a:extLst>
              <a:ext uri="{FF2B5EF4-FFF2-40B4-BE49-F238E27FC236}">
                <a16:creationId xmlns:a16="http://schemas.microsoft.com/office/drawing/2014/main" id="{6BA8B979-AA76-8316-5612-ACD68440CEED}"/>
              </a:ext>
            </a:extLst>
          </p:cNvPr>
          <p:cNvSpPr txBox="1">
            <a:spLocks noGrp="1"/>
          </p:cNvSpPr>
          <p:nvPr>
            <p:ph type="title" idx="7"/>
          </p:nvPr>
        </p:nvSpPr>
        <p:spPr>
          <a:xfrm>
            <a:off x="11404896" y="3263950"/>
            <a:ext cx="5293200" cy="1060200"/>
          </a:xfrm>
          <a:prstGeom prst="rect">
            <a:avLst/>
          </a:prstGeom>
        </p:spPr>
        <p:txBody>
          <a:bodyPr spcFirstLastPara="1" vert="horz" wrap="square" lIns="182850" tIns="182850" rIns="182850" bIns="182850" rtlCol="0" anchor="t" anchorCtr="0">
            <a:noAutofit/>
          </a:bodyPr>
          <a:lstStyle/>
          <a:p>
            <a:r>
              <a:rPr lang="en" dirty="0">
                <a:latin typeface="DM Sans" pitchFamily="2" charset="0"/>
              </a:rPr>
              <a:t>Location</a:t>
            </a:r>
            <a:endParaRPr dirty="0">
              <a:latin typeface="DM Sans" pitchFamily="2" charset="0"/>
            </a:endParaRPr>
          </a:p>
        </p:txBody>
      </p:sp>
      <p:sp>
        <p:nvSpPr>
          <p:cNvPr id="398" name="Google Shape;398;p30">
            <a:extLst>
              <a:ext uri="{FF2B5EF4-FFF2-40B4-BE49-F238E27FC236}">
                <a16:creationId xmlns:a16="http://schemas.microsoft.com/office/drawing/2014/main" id="{793C0A00-67A5-17CE-3F04-382C51BC4C65}"/>
              </a:ext>
            </a:extLst>
          </p:cNvPr>
          <p:cNvSpPr txBox="1">
            <a:spLocks noGrp="1"/>
          </p:cNvSpPr>
          <p:nvPr>
            <p:ph type="subTitle" idx="8"/>
          </p:nvPr>
        </p:nvSpPr>
        <p:spPr>
          <a:xfrm>
            <a:off x="11404876" y="4097200"/>
            <a:ext cx="4975800" cy="1344000"/>
          </a:xfrm>
          <a:prstGeom prst="rect">
            <a:avLst/>
          </a:prstGeom>
        </p:spPr>
        <p:txBody>
          <a:bodyPr spcFirstLastPara="1" vert="horz" wrap="square" lIns="182850" tIns="182850" rIns="182850" bIns="182850" rtlCol="0" anchor="t" anchorCtr="0">
            <a:noAutofit/>
          </a:bodyPr>
          <a:lstStyle/>
          <a:p>
            <a:pPr marL="0" indent="0">
              <a:spcAft>
                <a:spcPts val="2400"/>
              </a:spcAft>
            </a:pPr>
            <a:r>
              <a:rPr lang="en" dirty="0">
                <a:latin typeface="DM Sans" pitchFamily="2" charset="0"/>
              </a:rPr>
              <a:t>Publicly Available at Kaggle. </a:t>
            </a:r>
            <a:r>
              <a:rPr lang="en-US" dirty="0">
                <a:latin typeface="DM Sans" pitchFamily="2" charset="0"/>
              </a:rPr>
              <a:t>11,359KB</a:t>
            </a:r>
            <a:endParaRPr dirty="0">
              <a:latin typeface="DM Sans" pitchFamily="2" charset="0"/>
            </a:endParaRPr>
          </a:p>
        </p:txBody>
      </p:sp>
      <p:sp>
        <p:nvSpPr>
          <p:cNvPr id="399" name="Google Shape;399;p30">
            <a:extLst>
              <a:ext uri="{FF2B5EF4-FFF2-40B4-BE49-F238E27FC236}">
                <a16:creationId xmlns:a16="http://schemas.microsoft.com/office/drawing/2014/main" id="{55C5565F-18BD-E742-BF1B-EF0610ECFB7E}"/>
              </a:ext>
            </a:extLst>
          </p:cNvPr>
          <p:cNvSpPr txBox="1">
            <a:spLocks noGrp="1"/>
          </p:cNvSpPr>
          <p:nvPr>
            <p:ph type="title" idx="9"/>
          </p:nvPr>
        </p:nvSpPr>
        <p:spPr>
          <a:xfrm>
            <a:off x="9496900" y="3691400"/>
            <a:ext cx="1908000" cy="1492200"/>
          </a:xfrm>
          <a:prstGeom prst="rect">
            <a:avLst/>
          </a:prstGeom>
        </p:spPr>
        <p:txBody>
          <a:bodyPr spcFirstLastPara="1" vert="horz" wrap="square" lIns="182850" tIns="182850" rIns="182850" bIns="182850" rtlCol="0" anchor="ctr" anchorCtr="0">
            <a:noAutofit/>
          </a:bodyPr>
          <a:lstStyle/>
          <a:p>
            <a:r>
              <a:rPr lang="en">
                <a:latin typeface="DM Sans" pitchFamily="2" charset="0"/>
              </a:rPr>
              <a:t>02</a:t>
            </a:r>
            <a:endParaRPr>
              <a:latin typeface="DM Sans" pitchFamily="2" charset="0"/>
            </a:endParaRPr>
          </a:p>
        </p:txBody>
      </p:sp>
      <p:sp>
        <p:nvSpPr>
          <p:cNvPr id="400" name="Google Shape;400;p30">
            <a:extLst>
              <a:ext uri="{FF2B5EF4-FFF2-40B4-BE49-F238E27FC236}">
                <a16:creationId xmlns:a16="http://schemas.microsoft.com/office/drawing/2014/main" id="{DAB6C1A3-0A86-D4BC-E40A-91D27B7184FF}"/>
              </a:ext>
            </a:extLst>
          </p:cNvPr>
          <p:cNvSpPr txBox="1">
            <a:spLocks noGrp="1"/>
          </p:cNvSpPr>
          <p:nvPr>
            <p:ph type="title" idx="13"/>
          </p:nvPr>
        </p:nvSpPr>
        <p:spPr>
          <a:xfrm>
            <a:off x="11453796" y="5867344"/>
            <a:ext cx="5293200" cy="1060200"/>
          </a:xfrm>
          <a:prstGeom prst="rect">
            <a:avLst/>
          </a:prstGeom>
        </p:spPr>
        <p:txBody>
          <a:bodyPr spcFirstLastPara="1" vert="horz" wrap="square" lIns="182850" tIns="182850" rIns="182850" bIns="182850" rtlCol="0" anchor="t" anchorCtr="0">
            <a:noAutofit/>
          </a:bodyPr>
          <a:lstStyle/>
          <a:p>
            <a:r>
              <a:rPr lang="en" dirty="0">
                <a:latin typeface="DM Sans" pitchFamily="2" charset="0"/>
              </a:rPr>
              <a:t>Structure</a:t>
            </a:r>
            <a:endParaRPr dirty="0">
              <a:latin typeface="DM Sans" pitchFamily="2" charset="0"/>
            </a:endParaRPr>
          </a:p>
        </p:txBody>
      </p:sp>
      <p:sp>
        <p:nvSpPr>
          <p:cNvPr id="401" name="Google Shape;401;p30">
            <a:extLst>
              <a:ext uri="{FF2B5EF4-FFF2-40B4-BE49-F238E27FC236}">
                <a16:creationId xmlns:a16="http://schemas.microsoft.com/office/drawing/2014/main" id="{24D6AFBE-F1DF-2473-F910-2D4885B6127F}"/>
              </a:ext>
            </a:extLst>
          </p:cNvPr>
          <p:cNvSpPr txBox="1">
            <a:spLocks noGrp="1"/>
          </p:cNvSpPr>
          <p:nvPr>
            <p:ph type="subTitle" idx="14"/>
          </p:nvPr>
        </p:nvSpPr>
        <p:spPr>
          <a:xfrm>
            <a:off x="11453776" y="6683250"/>
            <a:ext cx="6198120" cy="1344000"/>
          </a:xfrm>
          <a:prstGeom prst="rect">
            <a:avLst/>
          </a:prstGeom>
        </p:spPr>
        <p:txBody>
          <a:bodyPr spcFirstLastPara="1" vert="horz" wrap="square" lIns="182850" tIns="182850" rIns="182850" bIns="182850" rtlCol="0" anchor="t" anchorCtr="0">
            <a:noAutofit/>
          </a:bodyPr>
          <a:lstStyle/>
          <a:p>
            <a:pPr marL="0" algn="just"/>
            <a:r>
              <a:rPr lang="en-US" sz="3600" b="1" dirty="0">
                <a:latin typeface="DM Sans" pitchFamily="2" charset="0"/>
                <a:ea typeface="Times New Roman" panose="02020603050405020304" pitchFamily="18" charset="0"/>
                <a:cs typeface="Courier New" panose="02070309020205020404" pitchFamily="49" charset="0"/>
              </a:rPr>
              <a:t>Rows: 56,571</a:t>
            </a:r>
            <a:endParaRPr lang="en-US" sz="3600" dirty="0">
              <a:latin typeface="DM Sans" pitchFamily="2" charset="0"/>
              <a:ea typeface="Times New Roman" panose="02020603050405020304" pitchFamily="18" charset="0"/>
              <a:cs typeface="Courier New" panose="02070309020205020404" pitchFamily="49" charset="0"/>
            </a:endParaRPr>
          </a:p>
          <a:p>
            <a:pPr marL="0" algn="just"/>
            <a:r>
              <a:rPr lang="en-US" sz="3600" b="1" dirty="0">
                <a:latin typeface="DM Sans" pitchFamily="2" charset="0"/>
                <a:ea typeface="Times New Roman" panose="02020603050405020304" pitchFamily="18" charset="0"/>
                <a:cs typeface="Courier New" panose="02070309020205020404" pitchFamily="49" charset="0"/>
              </a:rPr>
              <a:t>Columns: 9</a:t>
            </a:r>
          </a:p>
          <a:p>
            <a:pPr marL="0" algn="just"/>
            <a:r>
              <a:rPr lang="en-US" dirty="0">
                <a:effectLst/>
                <a:latin typeface="DM Sans" pitchFamily="2" charset="0"/>
                <a:ea typeface="Times New Roman" panose="02020603050405020304" pitchFamily="18" charset="0"/>
                <a:cs typeface="Courier New" panose="02070309020205020404" pitchFamily="49" charset="0"/>
              </a:rPr>
              <a:t>It includes tweet text, timestamps, and engagement metrics such as retweets and likes. </a:t>
            </a:r>
          </a:p>
        </p:txBody>
      </p:sp>
      <p:sp>
        <p:nvSpPr>
          <p:cNvPr id="402" name="Google Shape;402;p30">
            <a:extLst>
              <a:ext uri="{FF2B5EF4-FFF2-40B4-BE49-F238E27FC236}">
                <a16:creationId xmlns:a16="http://schemas.microsoft.com/office/drawing/2014/main" id="{4F3E3548-9DB0-5B62-8D4B-EE159E87E7E1}"/>
              </a:ext>
            </a:extLst>
          </p:cNvPr>
          <p:cNvSpPr txBox="1">
            <a:spLocks noGrp="1"/>
          </p:cNvSpPr>
          <p:nvPr>
            <p:ph type="title" idx="15"/>
          </p:nvPr>
        </p:nvSpPr>
        <p:spPr>
          <a:xfrm>
            <a:off x="9545800" y="6201250"/>
            <a:ext cx="1908000" cy="1492200"/>
          </a:xfrm>
          <a:prstGeom prst="rect">
            <a:avLst/>
          </a:prstGeom>
        </p:spPr>
        <p:txBody>
          <a:bodyPr spcFirstLastPara="1" vert="horz" wrap="square" lIns="182850" tIns="182850" rIns="182850" bIns="182850" rtlCol="0" anchor="ctr" anchorCtr="0">
            <a:noAutofit/>
          </a:bodyPr>
          <a:lstStyle/>
          <a:p>
            <a:r>
              <a:rPr lang="en">
                <a:latin typeface="DM Sans" pitchFamily="2" charset="0"/>
              </a:rPr>
              <a:t>04</a:t>
            </a:r>
            <a:endParaRPr>
              <a:latin typeface="DM Sans" pitchFamily="2" charset="0"/>
            </a:endParaRPr>
          </a:p>
        </p:txBody>
      </p:sp>
      <p:sp>
        <p:nvSpPr>
          <p:cNvPr id="5" name="TextBox 2">
            <a:extLst>
              <a:ext uri="{FF2B5EF4-FFF2-40B4-BE49-F238E27FC236}">
                <a16:creationId xmlns:a16="http://schemas.microsoft.com/office/drawing/2014/main" id="{3C37EE08-0BC1-1DC4-6A70-7FC7A3D6B9F1}"/>
              </a:ext>
            </a:extLst>
          </p:cNvPr>
          <p:cNvSpPr txBox="1"/>
          <p:nvPr/>
        </p:nvSpPr>
        <p:spPr>
          <a:xfrm>
            <a:off x="1678104" y="1589042"/>
            <a:ext cx="10209095" cy="705321"/>
          </a:xfrm>
          <a:prstGeom prst="rect">
            <a:avLst/>
          </a:prstGeom>
        </p:spPr>
        <p:txBody>
          <a:bodyPr wrap="square" lIns="0" tIns="0" rIns="0" bIns="0" rtlCol="0" anchor="t">
            <a:spAutoFit/>
          </a:bodyPr>
          <a:lstStyle/>
          <a:p>
            <a:pPr algn="l">
              <a:lnSpc>
                <a:spcPts val="5544"/>
              </a:lnSpc>
            </a:pPr>
            <a:r>
              <a:rPr lang="en-US" sz="5600" b="1" dirty="0">
                <a:solidFill>
                  <a:srgbClr val="FE6D73"/>
                </a:solidFill>
                <a:latin typeface="Kollektif Bold"/>
                <a:ea typeface="Kollektif Bold"/>
                <a:cs typeface="Kollektif Bold"/>
                <a:sym typeface="Kollektif Bold"/>
              </a:rPr>
              <a:t>Introduction of the dataset</a:t>
            </a:r>
          </a:p>
        </p:txBody>
      </p:sp>
    </p:spTree>
    <p:extLst>
      <p:ext uri="{BB962C8B-B14F-4D97-AF65-F5344CB8AC3E}">
        <p14:creationId xmlns:p14="http://schemas.microsoft.com/office/powerpoint/2010/main" val="192369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025881" y="1844636"/>
            <a:ext cx="6591578" cy="3086100"/>
            <a:chOff x="0" y="0"/>
            <a:chExt cx="1736053" cy="812800"/>
          </a:xfrm>
        </p:grpSpPr>
        <p:sp>
          <p:nvSpPr>
            <p:cNvPr id="4" name="Freeform 4"/>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dirty="0"/>
            </a:p>
          </p:txBody>
        </p:sp>
        <p:sp>
          <p:nvSpPr>
            <p:cNvPr id="5" name="TextBox 5"/>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AutoShape 9"/>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AutoShape 10"/>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1" name="AutoShape 11"/>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12" name="Group 12"/>
          <p:cNvGrpSpPr/>
          <p:nvPr/>
        </p:nvGrpSpPr>
        <p:grpSpPr>
          <a:xfrm>
            <a:off x="10025881" y="5356264"/>
            <a:ext cx="6591578" cy="3086100"/>
            <a:chOff x="0" y="0"/>
            <a:chExt cx="1736053" cy="812800"/>
          </a:xfrm>
        </p:grpSpPr>
        <p:sp>
          <p:nvSpPr>
            <p:cNvPr id="13" name="Freeform 13"/>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a:p>
          </p:txBody>
        </p:sp>
        <p:sp>
          <p:nvSpPr>
            <p:cNvPr id="14" name="TextBox 14"/>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9254356" y="2616161"/>
            <a:ext cx="1543050" cy="154305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dirty="0"/>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254356" y="6127789"/>
            <a:ext cx="1543050" cy="154305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11178406" y="2496744"/>
            <a:ext cx="4703093" cy="2093522"/>
          </a:xfrm>
          <a:prstGeom prst="rect">
            <a:avLst/>
          </a:prstGeom>
        </p:spPr>
        <p:txBody>
          <a:bodyPr lIns="0" tIns="0" rIns="0" bIns="0" rtlCol="0" anchor="t">
            <a:spAutoFit/>
          </a:bodyPr>
          <a:lstStyle/>
          <a:p>
            <a:pPr algn="l">
              <a:lnSpc>
                <a:spcPts val="2730"/>
              </a:lnSpc>
            </a:pPr>
            <a:r>
              <a:rPr lang="en-US" sz="2800" b="1" dirty="0">
                <a:solidFill>
                  <a:srgbClr val="FFFFFF"/>
                </a:solidFill>
                <a:latin typeface="DM Sans" pitchFamily="2" charset="0"/>
                <a:ea typeface="DM Sans Italics"/>
                <a:cs typeface="DM Sans Italics"/>
                <a:sym typeface="DM Sans Italics"/>
              </a:rPr>
              <a:t>Removing special characters</a:t>
            </a:r>
            <a:endParaRPr lang="en-US" sz="2800" dirty="0">
              <a:solidFill>
                <a:srgbClr val="FFFFFF"/>
              </a:solidFill>
              <a:latin typeface="DM Sans" pitchFamily="2" charset="0"/>
              <a:ea typeface="DM Sans Italics"/>
              <a:cs typeface="DM Sans Italics"/>
              <a:sym typeface="DM Sans Italics"/>
            </a:endParaRPr>
          </a:p>
          <a:p>
            <a:pPr algn="l">
              <a:lnSpc>
                <a:spcPts val="2730"/>
              </a:lnSpc>
            </a:pPr>
            <a:r>
              <a:rPr lang="en-US" sz="2800" dirty="0">
                <a:solidFill>
                  <a:srgbClr val="FFFFFF"/>
                </a:solidFill>
                <a:latin typeface="DM Sans" pitchFamily="2" charset="0"/>
                <a:ea typeface="DM Sans Italics"/>
                <a:cs typeface="DM Sans Italics"/>
                <a:sym typeface="DM Sans Italics"/>
              </a:rPr>
              <a:t>Strips punctuation, emojis, and special characters to focus on linguistic content.</a:t>
            </a:r>
          </a:p>
          <a:p>
            <a:pPr algn="l">
              <a:lnSpc>
                <a:spcPts val="2730"/>
              </a:lnSpc>
            </a:pPr>
            <a:endParaRPr lang="en-US" sz="2800" dirty="0">
              <a:solidFill>
                <a:srgbClr val="FFFFFF"/>
              </a:solidFill>
              <a:latin typeface="DM Sans" pitchFamily="2" charset="0"/>
              <a:ea typeface="DM Sans Italics"/>
              <a:cs typeface="DM Sans Italics"/>
              <a:sym typeface="DM Sans Italics"/>
            </a:endParaRPr>
          </a:p>
        </p:txBody>
      </p:sp>
      <p:grpSp>
        <p:nvGrpSpPr>
          <p:cNvPr id="37" name="Group 37"/>
          <p:cNvGrpSpPr/>
          <p:nvPr/>
        </p:nvGrpSpPr>
        <p:grpSpPr>
          <a:xfrm>
            <a:off x="11178406" y="2150526"/>
            <a:ext cx="293282" cy="279535"/>
            <a:chOff x="0" y="0"/>
            <a:chExt cx="812800" cy="774700"/>
          </a:xfrm>
        </p:grpSpPr>
        <p:sp>
          <p:nvSpPr>
            <p:cNvPr id="38" name="Freeform 3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39" name="TextBox 3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0" name="Group 40"/>
          <p:cNvGrpSpPr/>
          <p:nvPr/>
        </p:nvGrpSpPr>
        <p:grpSpPr>
          <a:xfrm>
            <a:off x="11471689" y="2150526"/>
            <a:ext cx="293282" cy="279535"/>
            <a:chOff x="0" y="0"/>
            <a:chExt cx="812800" cy="774700"/>
          </a:xfrm>
        </p:grpSpPr>
        <p:sp>
          <p:nvSpPr>
            <p:cNvPr id="41" name="Freeform 4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42" name="TextBox 4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3" name="Group 43"/>
          <p:cNvGrpSpPr/>
          <p:nvPr/>
        </p:nvGrpSpPr>
        <p:grpSpPr>
          <a:xfrm>
            <a:off x="11764971" y="2150526"/>
            <a:ext cx="293282" cy="279535"/>
            <a:chOff x="0" y="0"/>
            <a:chExt cx="812800" cy="774700"/>
          </a:xfrm>
        </p:grpSpPr>
        <p:sp>
          <p:nvSpPr>
            <p:cNvPr id="44" name="Freeform 4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45" name="TextBox 4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
        <p:nvSpPr>
          <p:cNvPr id="52" name="TextBox 52"/>
          <p:cNvSpPr txBox="1"/>
          <p:nvPr/>
        </p:nvSpPr>
        <p:spPr>
          <a:xfrm>
            <a:off x="11178406" y="6008372"/>
            <a:ext cx="4703093" cy="1747273"/>
          </a:xfrm>
          <a:prstGeom prst="rect">
            <a:avLst/>
          </a:prstGeom>
        </p:spPr>
        <p:txBody>
          <a:bodyPr lIns="0" tIns="0" rIns="0" bIns="0" rtlCol="0" anchor="t">
            <a:spAutoFit/>
          </a:bodyPr>
          <a:lstStyle/>
          <a:p>
            <a:pPr algn="l">
              <a:lnSpc>
                <a:spcPts val="2730"/>
              </a:lnSpc>
            </a:pPr>
            <a:r>
              <a:rPr lang="en-US" sz="2800" b="1" dirty="0" err="1">
                <a:solidFill>
                  <a:srgbClr val="FFFFFF"/>
                </a:solidFill>
                <a:latin typeface="DM Sans" pitchFamily="2" charset="0"/>
                <a:ea typeface="DM Sans Italics"/>
                <a:cs typeface="DM Sans Italics"/>
                <a:sym typeface="DM Sans Italics"/>
              </a:rPr>
              <a:t>Stopword</a:t>
            </a:r>
            <a:r>
              <a:rPr lang="en-US" sz="2800" b="1" dirty="0">
                <a:solidFill>
                  <a:srgbClr val="FFFFFF"/>
                </a:solidFill>
                <a:latin typeface="DM Sans" pitchFamily="2" charset="0"/>
                <a:ea typeface="DM Sans Italics"/>
                <a:cs typeface="DM Sans Italics"/>
                <a:sym typeface="DM Sans Italics"/>
              </a:rPr>
              <a:t> Removal:</a:t>
            </a:r>
          </a:p>
          <a:p>
            <a:pPr algn="l">
              <a:lnSpc>
                <a:spcPts val="2730"/>
              </a:lnSpc>
            </a:pPr>
            <a:r>
              <a:rPr lang="en-US" sz="2800" dirty="0">
                <a:solidFill>
                  <a:srgbClr val="FFFFFF"/>
                </a:solidFill>
                <a:latin typeface="DM Sans" pitchFamily="2" charset="0"/>
                <a:ea typeface="DM Sans Italics"/>
                <a:cs typeface="DM Sans Italics"/>
                <a:sym typeface="DM Sans Italics"/>
              </a:rPr>
              <a:t>Eliminates common </a:t>
            </a:r>
            <a:r>
              <a:rPr lang="en-US" sz="2800" dirty="0" err="1">
                <a:solidFill>
                  <a:srgbClr val="FFFFFF"/>
                </a:solidFill>
                <a:latin typeface="DM Sans" pitchFamily="2" charset="0"/>
                <a:ea typeface="DM Sans Italics"/>
                <a:cs typeface="DM Sans Italics"/>
                <a:sym typeface="DM Sans Italics"/>
              </a:rPr>
              <a:t>stopwords</a:t>
            </a:r>
            <a:r>
              <a:rPr lang="en-US" sz="2800" dirty="0">
                <a:solidFill>
                  <a:srgbClr val="FFFFFF"/>
                </a:solidFill>
                <a:latin typeface="DM Sans" pitchFamily="2" charset="0"/>
                <a:ea typeface="DM Sans Italics"/>
                <a:cs typeface="DM Sans Italics"/>
                <a:sym typeface="DM Sans Italics"/>
              </a:rPr>
              <a:t> (e.g., "and," "the," "is") to highlight informative terms</a:t>
            </a:r>
          </a:p>
        </p:txBody>
      </p:sp>
      <p:grpSp>
        <p:nvGrpSpPr>
          <p:cNvPr id="54" name="Group 54"/>
          <p:cNvGrpSpPr/>
          <p:nvPr/>
        </p:nvGrpSpPr>
        <p:grpSpPr>
          <a:xfrm>
            <a:off x="11178406" y="5662154"/>
            <a:ext cx="293282" cy="279535"/>
            <a:chOff x="0" y="0"/>
            <a:chExt cx="812800" cy="774700"/>
          </a:xfrm>
        </p:grpSpPr>
        <p:sp>
          <p:nvSpPr>
            <p:cNvPr id="55" name="Freeform 55"/>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56" name="TextBox 56"/>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57" name="Group 57"/>
          <p:cNvGrpSpPr/>
          <p:nvPr/>
        </p:nvGrpSpPr>
        <p:grpSpPr>
          <a:xfrm>
            <a:off x="11471689" y="5662154"/>
            <a:ext cx="293282" cy="279535"/>
            <a:chOff x="0" y="0"/>
            <a:chExt cx="812800" cy="774700"/>
          </a:xfrm>
        </p:grpSpPr>
        <p:sp>
          <p:nvSpPr>
            <p:cNvPr id="58" name="Freeform 5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59" name="TextBox 5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0" name="Group 60"/>
          <p:cNvGrpSpPr/>
          <p:nvPr/>
        </p:nvGrpSpPr>
        <p:grpSpPr>
          <a:xfrm>
            <a:off x="11764971" y="5662154"/>
            <a:ext cx="293282" cy="279535"/>
            <a:chOff x="0" y="0"/>
            <a:chExt cx="812800" cy="774700"/>
          </a:xfrm>
        </p:grpSpPr>
        <p:sp>
          <p:nvSpPr>
            <p:cNvPr id="61" name="Freeform 6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62" name="TextBox 6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3" name="Group 63"/>
          <p:cNvGrpSpPr/>
          <p:nvPr/>
        </p:nvGrpSpPr>
        <p:grpSpPr>
          <a:xfrm>
            <a:off x="12058254" y="5662154"/>
            <a:ext cx="293282" cy="279535"/>
            <a:chOff x="0" y="0"/>
            <a:chExt cx="812800" cy="774700"/>
          </a:xfrm>
        </p:grpSpPr>
        <p:sp>
          <p:nvSpPr>
            <p:cNvPr id="64" name="Freeform 6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65" name="TextBox 6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9" name="Group 3">
            <a:extLst>
              <a:ext uri="{FF2B5EF4-FFF2-40B4-BE49-F238E27FC236}">
                <a16:creationId xmlns:a16="http://schemas.microsoft.com/office/drawing/2014/main" id="{2C37B390-612C-2E46-9034-2CA62EDF240F}"/>
              </a:ext>
            </a:extLst>
          </p:cNvPr>
          <p:cNvGrpSpPr/>
          <p:nvPr/>
        </p:nvGrpSpPr>
        <p:grpSpPr>
          <a:xfrm>
            <a:off x="2066925" y="1997036"/>
            <a:ext cx="6591578" cy="3086100"/>
            <a:chOff x="0" y="0"/>
            <a:chExt cx="1736053" cy="812800"/>
          </a:xfrm>
        </p:grpSpPr>
        <p:sp>
          <p:nvSpPr>
            <p:cNvPr id="70" name="Freeform 4">
              <a:extLst>
                <a:ext uri="{FF2B5EF4-FFF2-40B4-BE49-F238E27FC236}">
                  <a16:creationId xmlns:a16="http://schemas.microsoft.com/office/drawing/2014/main" id="{CF91DCFE-CC6A-994B-87DC-53F75C7888F0}"/>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dirty="0"/>
            </a:p>
          </p:txBody>
        </p:sp>
        <p:sp>
          <p:nvSpPr>
            <p:cNvPr id="71" name="TextBox 5">
              <a:extLst>
                <a:ext uri="{FF2B5EF4-FFF2-40B4-BE49-F238E27FC236}">
                  <a16:creationId xmlns:a16="http://schemas.microsoft.com/office/drawing/2014/main" id="{99D9A056-6DAD-84E9-44F2-FA5F15D1EF95}"/>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72" name="Group 12">
            <a:extLst>
              <a:ext uri="{FF2B5EF4-FFF2-40B4-BE49-F238E27FC236}">
                <a16:creationId xmlns:a16="http://schemas.microsoft.com/office/drawing/2014/main" id="{9201E960-268F-D43B-360B-21EC95A2E968}"/>
              </a:ext>
            </a:extLst>
          </p:cNvPr>
          <p:cNvGrpSpPr/>
          <p:nvPr/>
        </p:nvGrpSpPr>
        <p:grpSpPr>
          <a:xfrm>
            <a:off x="2066925" y="5508664"/>
            <a:ext cx="6591578" cy="3086100"/>
            <a:chOff x="0" y="0"/>
            <a:chExt cx="1736053" cy="812800"/>
          </a:xfrm>
        </p:grpSpPr>
        <p:sp>
          <p:nvSpPr>
            <p:cNvPr id="73" name="Freeform 13">
              <a:extLst>
                <a:ext uri="{FF2B5EF4-FFF2-40B4-BE49-F238E27FC236}">
                  <a16:creationId xmlns:a16="http://schemas.microsoft.com/office/drawing/2014/main" id="{3F612794-6B71-ADF9-DBBD-0857A9000C68}"/>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a:p>
          </p:txBody>
        </p:sp>
        <p:sp>
          <p:nvSpPr>
            <p:cNvPr id="74" name="TextBox 14">
              <a:extLst>
                <a:ext uri="{FF2B5EF4-FFF2-40B4-BE49-F238E27FC236}">
                  <a16:creationId xmlns:a16="http://schemas.microsoft.com/office/drawing/2014/main" id="{01252383-8C48-5B2A-839A-849FF3859341}"/>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75" name="Group 15">
            <a:extLst>
              <a:ext uri="{FF2B5EF4-FFF2-40B4-BE49-F238E27FC236}">
                <a16:creationId xmlns:a16="http://schemas.microsoft.com/office/drawing/2014/main" id="{992EC582-5C17-6F54-2416-B35DF948DC48}"/>
              </a:ext>
            </a:extLst>
          </p:cNvPr>
          <p:cNvGrpSpPr/>
          <p:nvPr/>
        </p:nvGrpSpPr>
        <p:grpSpPr>
          <a:xfrm>
            <a:off x="1295400" y="2768561"/>
            <a:ext cx="1543050" cy="1543050"/>
            <a:chOff x="0" y="0"/>
            <a:chExt cx="812800" cy="812800"/>
          </a:xfrm>
        </p:grpSpPr>
        <p:sp>
          <p:nvSpPr>
            <p:cNvPr id="76" name="Freeform 16">
              <a:extLst>
                <a:ext uri="{FF2B5EF4-FFF2-40B4-BE49-F238E27FC236}">
                  <a16:creationId xmlns:a16="http://schemas.microsoft.com/office/drawing/2014/main" id="{41894CB3-9B72-C011-5FA1-4C33B039972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dirty="0"/>
            </a:p>
          </p:txBody>
        </p:sp>
        <p:sp>
          <p:nvSpPr>
            <p:cNvPr id="77" name="TextBox 17">
              <a:extLst>
                <a:ext uri="{FF2B5EF4-FFF2-40B4-BE49-F238E27FC236}">
                  <a16:creationId xmlns:a16="http://schemas.microsoft.com/office/drawing/2014/main" id="{7472B6A2-0DC6-186D-76C9-D71DBED0C4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8" name="Group 18">
            <a:extLst>
              <a:ext uri="{FF2B5EF4-FFF2-40B4-BE49-F238E27FC236}">
                <a16:creationId xmlns:a16="http://schemas.microsoft.com/office/drawing/2014/main" id="{3509C877-A3F5-D76B-9FAF-336DE068368E}"/>
              </a:ext>
            </a:extLst>
          </p:cNvPr>
          <p:cNvGrpSpPr/>
          <p:nvPr/>
        </p:nvGrpSpPr>
        <p:grpSpPr>
          <a:xfrm>
            <a:off x="1295400" y="6280189"/>
            <a:ext cx="1543050" cy="1543050"/>
            <a:chOff x="0" y="0"/>
            <a:chExt cx="812800" cy="812800"/>
          </a:xfrm>
        </p:grpSpPr>
        <p:sp>
          <p:nvSpPr>
            <p:cNvPr id="79" name="Freeform 19">
              <a:extLst>
                <a:ext uri="{FF2B5EF4-FFF2-40B4-BE49-F238E27FC236}">
                  <a16:creationId xmlns:a16="http://schemas.microsoft.com/office/drawing/2014/main" id="{7074C677-A245-CE95-237A-5A23A546320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a:p>
          </p:txBody>
        </p:sp>
        <p:sp>
          <p:nvSpPr>
            <p:cNvPr id="80" name="TextBox 20">
              <a:extLst>
                <a:ext uri="{FF2B5EF4-FFF2-40B4-BE49-F238E27FC236}">
                  <a16:creationId xmlns:a16="http://schemas.microsoft.com/office/drawing/2014/main" id="{470F40ED-8B04-406C-1A29-561D04D9BBF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2" name="TextBox 33">
            <a:extLst>
              <a:ext uri="{FF2B5EF4-FFF2-40B4-BE49-F238E27FC236}">
                <a16:creationId xmlns:a16="http://schemas.microsoft.com/office/drawing/2014/main" id="{6ACEB967-7209-8A9C-948D-50AD9A4DFE4B}"/>
              </a:ext>
            </a:extLst>
          </p:cNvPr>
          <p:cNvSpPr txBox="1"/>
          <p:nvPr/>
        </p:nvSpPr>
        <p:spPr>
          <a:xfrm>
            <a:off x="3219450" y="2649144"/>
            <a:ext cx="4703093" cy="1747273"/>
          </a:xfrm>
          <a:prstGeom prst="rect">
            <a:avLst/>
          </a:prstGeom>
        </p:spPr>
        <p:txBody>
          <a:bodyPr lIns="0" tIns="0" rIns="0" bIns="0" rtlCol="0" anchor="t">
            <a:spAutoFit/>
          </a:bodyPr>
          <a:lstStyle/>
          <a:p>
            <a:pPr algn="l">
              <a:lnSpc>
                <a:spcPts val="2730"/>
              </a:lnSpc>
            </a:pPr>
            <a:r>
              <a:rPr lang="en-US" sz="2800" b="1" dirty="0">
                <a:solidFill>
                  <a:srgbClr val="FFFFFF"/>
                </a:solidFill>
                <a:latin typeface="DM Sans" pitchFamily="2" charset="0"/>
                <a:ea typeface="DM Sans Italics"/>
                <a:cs typeface="DM Sans Italics"/>
                <a:sym typeface="DM Sans Italics"/>
              </a:rPr>
              <a:t>URL Remover</a:t>
            </a:r>
          </a:p>
          <a:p>
            <a:pPr algn="l">
              <a:lnSpc>
                <a:spcPts val="2730"/>
              </a:lnSpc>
            </a:pPr>
            <a:r>
              <a:rPr lang="en-US" sz="2800" dirty="0">
                <a:solidFill>
                  <a:srgbClr val="FFFFFF"/>
                </a:solidFill>
                <a:latin typeface="DM Sans" pitchFamily="2" charset="0"/>
                <a:ea typeface="DM Sans Italics"/>
                <a:cs typeface="DM Sans Italics"/>
                <a:sym typeface="DM Sans Italics"/>
              </a:rPr>
              <a:t>Eliminates distractions from external links to prevent bias in sentiment and topic modeling</a:t>
            </a:r>
          </a:p>
        </p:txBody>
      </p:sp>
      <p:grpSp>
        <p:nvGrpSpPr>
          <p:cNvPr id="84" name="Group 37">
            <a:extLst>
              <a:ext uri="{FF2B5EF4-FFF2-40B4-BE49-F238E27FC236}">
                <a16:creationId xmlns:a16="http://schemas.microsoft.com/office/drawing/2014/main" id="{229D71EA-00C5-E458-8018-8317AC53D80E}"/>
              </a:ext>
            </a:extLst>
          </p:cNvPr>
          <p:cNvGrpSpPr/>
          <p:nvPr/>
        </p:nvGrpSpPr>
        <p:grpSpPr>
          <a:xfrm>
            <a:off x="3219450" y="2302926"/>
            <a:ext cx="293282" cy="279535"/>
            <a:chOff x="0" y="0"/>
            <a:chExt cx="812800" cy="774700"/>
          </a:xfrm>
        </p:grpSpPr>
        <p:sp>
          <p:nvSpPr>
            <p:cNvPr id="85" name="Freeform 38">
              <a:extLst>
                <a:ext uri="{FF2B5EF4-FFF2-40B4-BE49-F238E27FC236}">
                  <a16:creationId xmlns:a16="http://schemas.microsoft.com/office/drawing/2014/main" id="{16B3E5E5-E68A-8887-AC67-2390601C1DA4}"/>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86" name="TextBox 39">
              <a:extLst>
                <a:ext uri="{FF2B5EF4-FFF2-40B4-BE49-F238E27FC236}">
                  <a16:creationId xmlns:a16="http://schemas.microsoft.com/office/drawing/2014/main" id="{581B9A75-B332-2F83-FB0F-8AEB5B3A4280}"/>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
        <p:nvSpPr>
          <p:cNvPr id="99" name="TextBox 52">
            <a:extLst>
              <a:ext uri="{FF2B5EF4-FFF2-40B4-BE49-F238E27FC236}">
                <a16:creationId xmlns:a16="http://schemas.microsoft.com/office/drawing/2014/main" id="{98ACF7A7-6DF9-4752-662E-FBE20385C082}"/>
              </a:ext>
            </a:extLst>
          </p:cNvPr>
          <p:cNvSpPr txBox="1"/>
          <p:nvPr/>
        </p:nvSpPr>
        <p:spPr>
          <a:xfrm>
            <a:off x="3219450" y="6160772"/>
            <a:ext cx="4703093" cy="1747273"/>
          </a:xfrm>
          <a:prstGeom prst="rect">
            <a:avLst/>
          </a:prstGeom>
        </p:spPr>
        <p:txBody>
          <a:bodyPr lIns="0" tIns="0" rIns="0" bIns="0" rtlCol="0" anchor="t">
            <a:spAutoFit/>
          </a:bodyPr>
          <a:lstStyle/>
          <a:p>
            <a:pPr algn="l">
              <a:lnSpc>
                <a:spcPts val="2730"/>
              </a:lnSpc>
            </a:pPr>
            <a:r>
              <a:rPr lang="en-US" sz="2800" b="1" dirty="0">
                <a:solidFill>
                  <a:srgbClr val="FFFFFF"/>
                </a:solidFill>
                <a:latin typeface="DM Sans" pitchFamily="2" charset="0"/>
                <a:ea typeface="DM Sans Italics"/>
                <a:cs typeface="DM Sans Italics"/>
                <a:sym typeface="DM Sans Italics"/>
              </a:rPr>
              <a:t>Lower Casing</a:t>
            </a:r>
          </a:p>
          <a:p>
            <a:pPr algn="l">
              <a:lnSpc>
                <a:spcPts val="2730"/>
              </a:lnSpc>
            </a:pPr>
            <a:r>
              <a:rPr lang="en-US" sz="2800" dirty="0">
                <a:solidFill>
                  <a:srgbClr val="FFFFFF"/>
                </a:solidFill>
                <a:latin typeface="DM Sans" pitchFamily="2" charset="0"/>
                <a:ea typeface="DM Sans Italics"/>
                <a:cs typeface="DM Sans Italics"/>
                <a:sym typeface="DM Sans Italics"/>
              </a:rPr>
              <a:t>Converts all text to lowercase for consistency, treating different cases as the same token.</a:t>
            </a:r>
          </a:p>
        </p:txBody>
      </p:sp>
      <p:grpSp>
        <p:nvGrpSpPr>
          <p:cNvPr id="101" name="Group 54">
            <a:extLst>
              <a:ext uri="{FF2B5EF4-FFF2-40B4-BE49-F238E27FC236}">
                <a16:creationId xmlns:a16="http://schemas.microsoft.com/office/drawing/2014/main" id="{C6ED5C29-0665-8EE1-C978-B37E18D413FB}"/>
              </a:ext>
            </a:extLst>
          </p:cNvPr>
          <p:cNvGrpSpPr/>
          <p:nvPr/>
        </p:nvGrpSpPr>
        <p:grpSpPr>
          <a:xfrm>
            <a:off x="3219450" y="5814554"/>
            <a:ext cx="293282" cy="279535"/>
            <a:chOff x="0" y="0"/>
            <a:chExt cx="812800" cy="774700"/>
          </a:xfrm>
        </p:grpSpPr>
        <p:sp>
          <p:nvSpPr>
            <p:cNvPr id="102" name="Freeform 55">
              <a:extLst>
                <a:ext uri="{FF2B5EF4-FFF2-40B4-BE49-F238E27FC236}">
                  <a16:creationId xmlns:a16="http://schemas.microsoft.com/office/drawing/2014/main" id="{AF04DC9C-2CB2-AF2D-EB99-AA5A3235EC1E}"/>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103" name="TextBox 56">
              <a:extLst>
                <a:ext uri="{FF2B5EF4-FFF2-40B4-BE49-F238E27FC236}">
                  <a16:creationId xmlns:a16="http://schemas.microsoft.com/office/drawing/2014/main" id="{746D05C8-886F-C293-5D9F-80450A57008A}"/>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104" name="Group 57">
            <a:extLst>
              <a:ext uri="{FF2B5EF4-FFF2-40B4-BE49-F238E27FC236}">
                <a16:creationId xmlns:a16="http://schemas.microsoft.com/office/drawing/2014/main" id="{26E310C0-8514-0F8C-4631-D7F180FD4CB0}"/>
              </a:ext>
            </a:extLst>
          </p:cNvPr>
          <p:cNvGrpSpPr/>
          <p:nvPr/>
        </p:nvGrpSpPr>
        <p:grpSpPr>
          <a:xfrm>
            <a:off x="3512733" y="5814554"/>
            <a:ext cx="293282" cy="279535"/>
            <a:chOff x="0" y="0"/>
            <a:chExt cx="812800" cy="774700"/>
          </a:xfrm>
        </p:grpSpPr>
        <p:sp>
          <p:nvSpPr>
            <p:cNvPr id="105" name="Freeform 58">
              <a:extLst>
                <a:ext uri="{FF2B5EF4-FFF2-40B4-BE49-F238E27FC236}">
                  <a16:creationId xmlns:a16="http://schemas.microsoft.com/office/drawing/2014/main" id="{DC2FCFAD-1228-ACD8-71C8-9CDBB4712295}"/>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106" name="TextBox 59">
              <a:extLst>
                <a:ext uri="{FF2B5EF4-FFF2-40B4-BE49-F238E27FC236}">
                  <a16:creationId xmlns:a16="http://schemas.microsoft.com/office/drawing/2014/main" id="{9A556722-CCDB-2D25-1CAE-E7C3B7683E28}"/>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
        <p:nvSpPr>
          <p:cNvPr id="116" name="TextBox 36">
            <a:extLst>
              <a:ext uri="{FF2B5EF4-FFF2-40B4-BE49-F238E27FC236}">
                <a16:creationId xmlns:a16="http://schemas.microsoft.com/office/drawing/2014/main" id="{EDE314CE-099E-EC5A-22A1-AACBF9793971}"/>
              </a:ext>
            </a:extLst>
          </p:cNvPr>
          <p:cNvSpPr txBox="1"/>
          <p:nvPr/>
        </p:nvSpPr>
        <p:spPr>
          <a:xfrm>
            <a:off x="1354721" y="3241665"/>
            <a:ext cx="1424407" cy="579389"/>
          </a:xfrm>
          <a:prstGeom prst="rect">
            <a:avLst/>
          </a:prstGeom>
        </p:spPr>
        <p:txBody>
          <a:bodyPr lIns="0" tIns="0" rIns="0" bIns="0" rtlCol="0" anchor="t">
            <a:spAutoFit/>
          </a:bodyPr>
          <a:lstStyle/>
          <a:p>
            <a:pPr algn="ctr">
              <a:lnSpc>
                <a:spcPts val="4479"/>
              </a:lnSpc>
            </a:pPr>
            <a:r>
              <a:rPr lang="en-US" sz="4000" b="1" spc="338" dirty="0">
                <a:solidFill>
                  <a:srgbClr val="FFFFFF"/>
                </a:solidFill>
                <a:latin typeface="DM Sans Bold"/>
                <a:ea typeface="DM Sans Bold"/>
                <a:cs typeface="DM Sans Bold"/>
                <a:sym typeface="DM Sans Bold"/>
              </a:rPr>
              <a:t>1</a:t>
            </a:r>
          </a:p>
        </p:txBody>
      </p:sp>
      <p:sp>
        <p:nvSpPr>
          <p:cNvPr id="117" name="TextBox 36">
            <a:extLst>
              <a:ext uri="{FF2B5EF4-FFF2-40B4-BE49-F238E27FC236}">
                <a16:creationId xmlns:a16="http://schemas.microsoft.com/office/drawing/2014/main" id="{3CFA45E8-F1B4-94D9-3950-510BD51985ED}"/>
              </a:ext>
            </a:extLst>
          </p:cNvPr>
          <p:cNvSpPr txBox="1"/>
          <p:nvPr/>
        </p:nvSpPr>
        <p:spPr>
          <a:xfrm>
            <a:off x="1371600" y="6850111"/>
            <a:ext cx="1424407" cy="579389"/>
          </a:xfrm>
          <a:prstGeom prst="rect">
            <a:avLst/>
          </a:prstGeom>
        </p:spPr>
        <p:txBody>
          <a:bodyPr lIns="0" tIns="0" rIns="0" bIns="0" rtlCol="0" anchor="t">
            <a:spAutoFit/>
          </a:bodyPr>
          <a:lstStyle/>
          <a:p>
            <a:pPr algn="ctr">
              <a:lnSpc>
                <a:spcPts val="4479"/>
              </a:lnSpc>
            </a:pPr>
            <a:r>
              <a:rPr lang="en-US" sz="4000" b="1" spc="338" dirty="0">
                <a:solidFill>
                  <a:srgbClr val="FFFFFF"/>
                </a:solidFill>
                <a:latin typeface="DM Sans Bold"/>
                <a:ea typeface="DM Sans Bold"/>
                <a:cs typeface="DM Sans Bold"/>
                <a:sym typeface="DM Sans Bold"/>
              </a:rPr>
              <a:t>2</a:t>
            </a:r>
          </a:p>
        </p:txBody>
      </p:sp>
      <p:sp>
        <p:nvSpPr>
          <p:cNvPr id="118" name="TextBox 36">
            <a:extLst>
              <a:ext uri="{FF2B5EF4-FFF2-40B4-BE49-F238E27FC236}">
                <a16:creationId xmlns:a16="http://schemas.microsoft.com/office/drawing/2014/main" id="{5322E5FD-7164-131C-197E-D4F2F87BFDE4}"/>
              </a:ext>
            </a:extLst>
          </p:cNvPr>
          <p:cNvSpPr txBox="1"/>
          <p:nvPr/>
        </p:nvSpPr>
        <p:spPr>
          <a:xfrm>
            <a:off x="9319793" y="6667500"/>
            <a:ext cx="1424407" cy="579389"/>
          </a:xfrm>
          <a:prstGeom prst="rect">
            <a:avLst/>
          </a:prstGeom>
        </p:spPr>
        <p:txBody>
          <a:bodyPr lIns="0" tIns="0" rIns="0" bIns="0" rtlCol="0" anchor="t">
            <a:spAutoFit/>
          </a:bodyPr>
          <a:lstStyle/>
          <a:p>
            <a:pPr algn="ctr">
              <a:lnSpc>
                <a:spcPts val="4479"/>
              </a:lnSpc>
            </a:pPr>
            <a:r>
              <a:rPr lang="en-US" sz="4000" b="1" spc="338" dirty="0">
                <a:solidFill>
                  <a:srgbClr val="FFFFFF"/>
                </a:solidFill>
                <a:latin typeface="DM Sans Bold"/>
                <a:ea typeface="DM Sans Bold"/>
                <a:cs typeface="DM Sans Bold"/>
                <a:sym typeface="DM Sans Bold"/>
              </a:rPr>
              <a:t>4</a:t>
            </a:r>
          </a:p>
        </p:txBody>
      </p:sp>
      <p:sp>
        <p:nvSpPr>
          <p:cNvPr id="119" name="TextBox 36">
            <a:extLst>
              <a:ext uri="{FF2B5EF4-FFF2-40B4-BE49-F238E27FC236}">
                <a16:creationId xmlns:a16="http://schemas.microsoft.com/office/drawing/2014/main" id="{F581B194-FC21-7064-D566-6C916815D9D2}"/>
              </a:ext>
            </a:extLst>
          </p:cNvPr>
          <p:cNvSpPr txBox="1"/>
          <p:nvPr/>
        </p:nvSpPr>
        <p:spPr>
          <a:xfrm>
            <a:off x="9372600" y="3162300"/>
            <a:ext cx="1424407" cy="579389"/>
          </a:xfrm>
          <a:prstGeom prst="rect">
            <a:avLst/>
          </a:prstGeom>
        </p:spPr>
        <p:txBody>
          <a:bodyPr lIns="0" tIns="0" rIns="0" bIns="0" rtlCol="0" anchor="t">
            <a:spAutoFit/>
          </a:bodyPr>
          <a:lstStyle/>
          <a:p>
            <a:pPr algn="ctr">
              <a:lnSpc>
                <a:spcPts val="4479"/>
              </a:lnSpc>
            </a:pPr>
            <a:r>
              <a:rPr lang="en-US" sz="4000" b="1" spc="338" dirty="0">
                <a:solidFill>
                  <a:srgbClr val="FFFFFF"/>
                </a:solidFill>
                <a:latin typeface="DM Sans Bold"/>
                <a:ea typeface="DM Sans Bold"/>
                <a:cs typeface="DM Sans Bold"/>
                <a:sym typeface="DM Sans Bold"/>
              </a:rPr>
              <a:t>3</a:t>
            </a:r>
          </a:p>
        </p:txBody>
      </p:sp>
      <p:sp>
        <p:nvSpPr>
          <p:cNvPr id="2" name="Rectangle 1">
            <a:extLst>
              <a:ext uri="{FF2B5EF4-FFF2-40B4-BE49-F238E27FC236}">
                <a16:creationId xmlns:a16="http://schemas.microsoft.com/office/drawing/2014/main" id="{541C9401-C557-C54E-6D89-8550B272B86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Strips punctuation, emojis, and special characters to focus on linguistic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55C7DB9-6ECC-9CFE-76A2-98AAF79543DD}"/>
              </a:ext>
            </a:extLst>
          </p:cNvPr>
          <p:cNvSpPr txBox="1"/>
          <p:nvPr/>
        </p:nvSpPr>
        <p:spPr>
          <a:xfrm>
            <a:off x="270442" y="9454751"/>
            <a:ext cx="13335000" cy="646331"/>
          </a:xfrm>
          <a:prstGeom prst="rect">
            <a:avLst/>
          </a:prstGeom>
          <a:noFill/>
        </p:spPr>
        <p:txBody>
          <a:bodyPr wrap="square" rtlCol="0">
            <a:spAutoFit/>
          </a:bodyPr>
          <a:lstStyle/>
          <a:p>
            <a:r>
              <a:rPr lang="en-US" dirty="0"/>
              <a:t>library(tm)library(</a:t>
            </a:r>
            <a:r>
              <a:rPr lang="en-US" dirty="0" err="1"/>
              <a:t>wordcloud</a:t>
            </a:r>
            <a:r>
              <a:rPr lang="en-US" dirty="0"/>
              <a:t>)library(</a:t>
            </a:r>
            <a:r>
              <a:rPr lang="en-US" dirty="0" err="1"/>
              <a:t>dplyr</a:t>
            </a:r>
            <a:r>
              <a:rPr lang="en-US" dirty="0"/>
              <a:t>)library(</a:t>
            </a:r>
            <a:r>
              <a:rPr lang="en-US" dirty="0" err="1"/>
              <a:t>RColorBrewer</a:t>
            </a:r>
            <a:r>
              <a:rPr lang="en-US" dirty="0"/>
              <a:t>)library(ggplot2), library (</a:t>
            </a:r>
            <a:r>
              <a:rPr lang="en-US" dirty="0" err="1"/>
              <a:t>syuzhet</a:t>
            </a:r>
            <a:r>
              <a:rPr lang="en-US" dirty="0"/>
              <a:t>)</a:t>
            </a:r>
          </a:p>
          <a:p>
            <a:r>
              <a:rPr lang="en-US" dirty="0"/>
              <a:t>Functions: </a:t>
            </a:r>
            <a:r>
              <a:rPr lang="en-US" dirty="0" err="1"/>
              <a:t>gsub</a:t>
            </a:r>
            <a:r>
              <a:rPr lang="en-US" dirty="0"/>
              <a:t>, </a:t>
            </a:r>
            <a:r>
              <a:rPr lang="en-US" dirty="0" err="1"/>
              <a:t>tolower</a:t>
            </a:r>
            <a:r>
              <a:rPr lang="en-US" dirty="0"/>
              <a:t>, </a:t>
            </a:r>
            <a:r>
              <a:rPr lang="en-US" dirty="0" err="1"/>
              <a:t>sapply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b="1" dirty="0">
                <a:solidFill>
                  <a:srgbClr val="227C9D"/>
                </a:solidFill>
                <a:latin typeface="Kollektif Bold"/>
                <a:ea typeface="Kollektif Bold"/>
                <a:cs typeface="Kollektif Bold"/>
                <a:sym typeface="Kollektif Bold"/>
              </a:rPr>
              <a:t>Tokenization</a:t>
            </a:r>
          </a:p>
        </p:txBody>
      </p:sp>
      <p:sp>
        <p:nvSpPr>
          <p:cNvPr id="11" name="TextBox 11"/>
          <p:cNvSpPr txBox="1"/>
          <p:nvPr/>
        </p:nvSpPr>
        <p:spPr>
          <a:xfrm>
            <a:off x="3863654" y="4603765"/>
            <a:ext cx="10719600" cy="2173672"/>
          </a:xfrm>
          <a:prstGeom prst="rect">
            <a:avLst/>
          </a:prstGeom>
        </p:spPr>
        <p:txBody>
          <a:bodyPr lIns="0" tIns="0" rIns="0" bIns="0" rtlCol="0" anchor="t">
            <a:spAutoFit/>
          </a:bodyPr>
          <a:lstStyle/>
          <a:p>
            <a:pPr algn="ctr">
              <a:lnSpc>
                <a:spcPts val="3360"/>
              </a:lnSpc>
            </a:pPr>
            <a:r>
              <a:rPr lang="en-US" sz="2800" dirty="0">
                <a:solidFill>
                  <a:srgbClr val="545454"/>
                </a:solidFill>
                <a:latin typeface="DM Sans"/>
                <a:ea typeface="DM Sans"/>
                <a:cs typeface="DM Sans"/>
                <a:sym typeface="DM Sans"/>
              </a:rPr>
              <a:t>Finally, the cleaned tweet text was tokenized into individual words. This step is essential for enabling further analyses such as frequency distribution, sentiment analysis, and topic modeling, which will help identify patterns and trends in Trump’s communication style over time.</a:t>
            </a:r>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85129" y="1570058"/>
            <a:ext cx="6967300" cy="705321"/>
          </a:xfrm>
          <a:prstGeom prst="rect">
            <a:avLst/>
          </a:prstGeom>
        </p:spPr>
        <p:txBody>
          <a:bodyPr lIns="0" tIns="0" rIns="0" bIns="0" rtlCol="0" anchor="t">
            <a:spAutoFit/>
          </a:bodyPr>
          <a:lstStyle/>
          <a:p>
            <a:pPr algn="l">
              <a:lnSpc>
                <a:spcPts val="5544"/>
              </a:lnSpc>
            </a:pPr>
            <a:r>
              <a:rPr lang="en-US" sz="5600" b="1" dirty="0">
                <a:solidFill>
                  <a:srgbClr val="227C9D"/>
                </a:solidFill>
                <a:latin typeface="Kollektif Bold"/>
                <a:ea typeface="Kollektif Bold"/>
                <a:cs typeface="Kollektif Bold"/>
                <a:sym typeface="Kollektif Bold"/>
              </a:rPr>
              <a:t>Term Frequency</a:t>
            </a:r>
          </a:p>
        </p:txBody>
      </p:sp>
      <p:grpSp>
        <p:nvGrpSpPr>
          <p:cNvPr id="7" name="Group 7"/>
          <p:cNvGrpSpPr/>
          <p:nvPr/>
        </p:nvGrpSpPr>
        <p:grpSpPr>
          <a:xfrm>
            <a:off x="1295400" y="2715796"/>
            <a:ext cx="6046286" cy="7075903"/>
            <a:chOff x="0" y="0"/>
            <a:chExt cx="1592438" cy="270714"/>
          </a:xfrm>
        </p:grpSpPr>
        <p:sp>
          <p:nvSpPr>
            <p:cNvPr id="8" name="Freeform 8"/>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txBody>
            <a:bodyPr/>
            <a:lstStyle/>
            <a:p>
              <a:endParaRPr lang="en-US"/>
            </a:p>
          </p:txBody>
        </p:sp>
        <p:sp>
          <p:nvSpPr>
            <p:cNvPr id="9" name="TextBox 9"/>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TextBox 16"/>
          <p:cNvSpPr txBox="1"/>
          <p:nvPr/>
        </p:nvSpPr>
        <p:spPr>
          <a:xfrm>
            <a:off x="1501171" y="2935645"/>
            <a:ext cx="5311909" cy="6155531"/>
          </a:xfrm>
          <a:prstGeom prst="rect">
            <a:avLst/>
          </a:prstGeom>
        </p:spPr>
        <p:txBody>
          <a:bodyPr lIns="0" tIns="0" rIns="0" bIns="0" rtlCol="0" anchor="t">
            <a:spAutoFit/>
          </a:bodyPr>
          <a:lstStyle/>
          <a:p>
            <a:pPr algn="l">
              <a:lnSpc>
                <a:spcPts val="4000"/>
              </a:lnSpc>
            </a:pPr>
            <a:endParaRPr lang="en-US" sz="4000" b="1" dirty="0">
              <a:solidFill>
                <a:srgbClr val="FFFFFF"/>
              </a:solidFill>
              <a:latin typeface="Kollektif Bold"/>
              <a:ea typeface="Kollektif Bold"/>
              <a:cs typeface="Kollektif Bold"/>
              <a:sym typeface="Kollektif Bold"/>
            </a:endParaRPr>
          </a:p>
          <a:p>
            <a:pPr algn="l">
              <a:lnSpc>
                <a:spcPts val="4000"/>
              </a:lnSpc>
            </a:pPr>
            <a:r>
              <a:rPr lang="en-US" sz="2800" b="1" dirty="0">
                <a:solidFill>
                  <a:srgbClr val="FFFFFF"/>
                </a:solidFill>
                <a:latin typeface="Kollektif Bold"/>
                <a:ea typeface="Kollektif Bold"/>
                <a:cs typeface="Kollektif Bold"/>
                <a:sym typeface="Kollektif Bold"/>
              </a:rPr>
              <a:t>Frequent words used by Donald Trump's Twitter handle include his own name, "Real Trump" abbreviation, adjectives like "great," and simple terms such as "people" and "president."</a:t>
            </a:r>
          </a:p>
          <a:p>
            <a:pPr algn="l">
              <a:lnSpc>
                <a:spcPts val="4000"/>
              </a:lnSpc>
            </a:pPr>
            <a:r>
              <a:rPr lang="en-US" sz="2800" b="1" dirty="0">
                <a:solidFill>
                  <a:srgbClr val="FFFFFF"/>
                </a:solidFill>
                <a:latin typeface="Kollektif Bold"/>
                <a:ea typeface="Kollektif Bold"/>
                <a:cs typeface="Kollektif Bold"/>
                <a:sym typeface="Kollektif Bold"/>
              </a:rPr>
              <a:t>This suggests that Trump maintains a straightforward and easily readable style on Twitter.</a:t>
            </a:r>
          </a:p>
          <a:p>
            <a:pPr algn="l">
              <a:lnSpc>
                <a:spcPts val="4000"/>
              </a:lnSpc>
            </a:pPr>
            <a:endParaRPr lang="en-US" sz="4000" b="1" dirty="0">
              <a:solidFill>
                <a:srgbClr val="FFFFFF"/>
              </a:solidFill>
              <a:latin typeface="Kollektif Bold"/>
              <a:ea typeface="Kollektif Bold"/>
              <a:cs typeface="Kollektif Bold"/>
              <a:sym typeface="Kollektif Bold"/>
            </a:endParaRPr>
          </a:p>
        </p:txBody>
      </p:sp>
      <p:pic>
        <p:nvPicPr>
          <p:cNvPr id="4" name="Picture 3" descr="A graph of a bar graph&#10;&#10;Description automatically generated">
            <a:extLst>
              <a:ext uri="{FF2B5EF4-FFF2-40B4-BE49-F238E27FC236}">
                <a16:creationId xmlns:a16="http://schemas.microsoft.com/office/drawing/2014/main" id="{8DD4A23C-E76A-40EF-8244-4C41F92EA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95500"/>
            <a:ext cx="9834408" cy="5693005"/>
          </a:xfrm>
          <a:prstGeom prst="rect">
            <a:avLst/>
          </a:prstGeom>
        </p:spPr>
      </p:pic>
    </p:spTree>
    <p:extLst>
      <p:ext uri="{BB962C8B-B14F-4D97-AF65-F5344CB8AC3E}">
        <p14:creationId xmlns:p14="http://schemas.microsoft.com/office/powerpoint/2010/main" val="337002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TotalTime>
  <Words>1287</Words>
  <Application>Microsoft Office PowerPoint</Application>
  <PresentationFormat>Custom</PresentationFormat>
  <Paragraphs>89</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Asap</vt:lpstr>
      <vt:lpstr>Kollektif Bold</vt:lpstr>
      <vt:lpstr>Calibri</vt:lpstr>
      <vt:lpstr>Arial</vt:lpstr>
      <vt:lpstr>DM Sans</vt:lpstr>
      <vt:lpstr>Aptos</vt:lpstr>
      <vt:lpstr>DM Sans Bold</vt:lpstr>
      <vt:lpstr>Office Theme</vt:lpstr>
      <vt:lpstr>PowerPoint Presentation</vt:lpstr>
      <vt:lpstr>PowerPoint Presentation</vt:lpstr>
      <vt:lpstr>Tumasjan et al. (2010) analyzed the predictive power of sentiment analysis in elections using Tweets. Stolcke et al. (2000) developed NLP models to identify speaker intent and rhetoric in political speeches. Pennebaker et al. (2003) examined how word choices reveal psychological states in political texts. Blei et al. (2003) introduced Latent Dirichlet Allocation (LDA) for uncovering thematic patterns. </vt:lpstr>
      <vt:lpstr>PowerPoint Presentation</vt:lpstr>
      <vt:lpstr>PowerPoint Presentation</vt:lpstr>
      <vt:lpstr>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-Trump’s tweets feature simplified language, emotional appeals, and repetitive phrases, making his messaging accessible and memorable. -His use of emotionally charged terms, along with themes like patriotism, media criticism, and personal attacks, constructs an "us vs. them" narrative to engage supporters and polarize public opinion. -Sentiment analysis and topic modeling show how Trump tailors his tone and themes, balancing positive and negative rhetoric to appeal to a broad range of followers. -By using memorable bigrams, consistent self-branding, and adaptive rhetoric, Trump amplifies his messages effectively on Twitter, a platform defined by brevity and immediacy. -The study highlights the role of strategic linguistic choices in digital political communication, especially in a polarized and fast-paced media environment. -Future research could explore the long-term effects of these strategies on political polarization, voter behavior, and trust in media and institutions. </vt:lpstr>
      <vt:lpstr>Simplified Language for Broader Appeal Emphasis on Self-Branding Strategic Use of Emotional Language Focus on Memorable Phrasing Sentiment-Based Messaging Differentiation Balance Between Emotional and Persuasive Content Topic-Specific Messaging Consistency in Hashtags and Handles Adaptive Messaging Strategies </vt:lpstr>
      <vt:lpstr>Expand the Analysis Beyond Just Twitter Data Conduct Longitudinal Analysis – Study over time Explore Cross-Platform Comparisons – Exploring other platforms Investigate the Impact on Political Outcomes Expand the Categorization Model – Nationalism, anti-establishment attitude Incorporate Multi-Modal Analysis – memes, images Explore International Comparisons – Other similar leaders  Consider Ethical Implications – Check whether this should be allowed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Nabila Nishat Raisa</cp:lastModifiedBy>
  <cp:revision>1</cp:revision>
  <dcterms:created xsi:type="dcterms:W3CDTF">2006-08-16T00:00:00Z</dcterms:created>
  <dcterms:modified xsi:type="dcterms:W3CDTF">2024-12-04T07:09:39Z</dcterms:modified>
  <dc:identifier>DAGTrPO2hOE</dc:identifier>
</cp:coreProperties>
</file>