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86" r:id="rId5"/>
    <p:sldId id="287" r:id="rId6"/>
    <p:sldId id="273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74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=""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=""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796454" y="4075183"/>
            <a:ext cx="53954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+mj-lt"/>
              </a:rPr>
              <a:t>Self Driving Car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796519" y="5414011"/>
            <a:ext cx="5395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sz="2000" dirty="0" smtClean="0">
                <a:effectLst/>
                <a:latin typeface="+mn-lt"/>
              </a:rPr>
              <a:t>Indonesia AI Project</a:t>
            </a:r>
            <a:endParaRPr lang="ko-KR" altLang="en-US" sz="20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to Self Driving Car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A9A134F-570C-4A28-8758-BC30A400E851}"/>
              </a:ext>
            </a:extLst>
          </p:cNvPr>
          <p:cNvGrpSpPr/>
          <p:nvPr/>
        </p:nvGrpSpPr>
        <p:grpSpPr>
          <a:xfrm>
            <a:off x="0" y="370876"/>
            <a:ext cx="7666892" cy="3173631"/>
            <a:chOff x="65703" y="4668648"/>
            <a:chExt cx="4782313" cy="1979590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88486EE2-D7C1-4508-B9ED-F024BDF37A92}"/>
                </a:ext>
              </a:extLst>
            </p:cNvPr>
            <p:cNvGrpSpPr/>
            <p:nvPr/>
          </p:nvGrpSpPr>
          <p:grpSpPr>
            <a:xfrm>
              <a:off x="65703" y="4668648"/>
              <a:ext cx="2516881" cy="1958124"/>
              <a:chOff x="890640" y="3762614"/>
              <a:chExt cx="2516881" cy="195812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F514C900-4232-49DE-AF91-AD05E3E5DB49}"/>
                  </a:ext>
                </a:extLst>
              </p:cNvPr>
              <p:cNvSpPr/>
              <p:nvPr/>
            </p:nvSpPr>
            <p:spPr>
              <a:xfrm>
                <a:off x="1819569" y="4471270"/>
                <a:ext cx="1587952" cy="1249468"/>
              </a:xfrm>
              <a:custGeom>
                <a:avLst/>
                <a:gdLst>
                  <a:gd name="connsiteX0" fmla="*/ 1575006 w 1587952"/>
                  <a:gd name="connsiteY0" fmla="*/ 459253 h 1249467"/>
                  <a:gd name="connsiteX1" fmla="*/ 1547844 w 1587952"/>
                  <a:gd name="connsiteY1" fmla="*/ 425822 h 1249467"/>
                  <a:gd name="connsiteX2" fmla="*/ 1370244 w 1587952"/>
                  <a:gd name="connsiteY2" fmla="*/ 163392 h 1249467"/>
                  <a:gd name="connsiteX3" fmla="*/ 1322187 w 1587952"/>
                  <a:gd name="connsiteY3" fmla="*/ 97784 h 1249467"/>
                  <a:gd name="connsiteX4" fmla="*/ 1187629 w 1587952"/>
                  <a:gd name="connsiteY4" fmla="*/ 72294 h 1249467"/>
                  <a:gd name="connsiteX5" fmla="*/ 981613 w 1587952"/>
                  <a:gd name="connsiteY5" fmla="*/ 83576 h 1249467"/>
                  <a:gd name="connsiteX6" fmla="*/ 596326 w 1587952"/>
                  <a:gd name="connsiteY6" fmla="*/ 92770 h 1249467"/>
                  <a:gd name="connsiteX7" fmla="*/ 361058 w 1587952"/>
                  <a:gd name="connsiteY7" fmla="*/ 39281 h 1249467"/>
                  <a:gd name="connsiteX8" fmla="*/ 295451 w 1587952"/>
                  <a:gd name="connsiteY8" fmla="*/ 0 h 1249467"/>
                  <a:gd name="connsiteX9" fmla="*/ 279571 w 1587952"/>
                  <a:gd name="connsiteY9" fmla="*/ 20476 h 1249467"/>
                  <a:gd name="connsiteX10" fmla="*/ 208114 w 1587952"/>
                  <a:gd name="connsiteY10" fmla="*/ 170914 h 1249467"/>
                  <a:gd name="connsiteX11" fmla="*/ 92360 w 1587952"/>
                  <a:gd name="connsiteY11" fmla="*/ 417882 h 1249467"/>
                  <a:gd name="connsiteX12" fmla="*/ 7112 w 1587952"/>
                  <a:gd name="connsiteY12" fmla="*/ 598825 h 1249467"/>
                  <a:gd name="connsiteX13" fmla="*/ 1680 w 1587952"/>
                  <a:gd name="connsiteY13" fmla="*/ 626406 h 1249467"/>
                  <a:gd name="connsiteX14" fmla="*/ 57258 w 1587952"/>
                  <a:gd name="connsiteY14" fmla="*/ 666104 h 1249467"/>
                  <a:gd name="connsiteX15" fmla="*/ 226500 w 1587952"/>
                  <a:gd name="connsiteY15" fmla="*/ 750517 h 1249467"/>
                  <a:gd name="connsiteX16" fmla="*/ 469708 w 1587952"/>
                  <a:gd name="connsiteY16" fmla="*/ 782276 h 1249467"/>
                  <a:gd name="connsiteX17" fmla="*/ 664859 w 1587952"/>
                  <a:gd name="connsiteY17" fmla="*/ 797319 h 1249467"/>
                  <a:gd name="connsiteX18" fmla="*/ 784791 w 1587952"/>
                  <a:gd name="connsiteY18" fmla="*/ 788126 h 1249467"/>
                  <a:gd name="connsiteX19" fmla="*/ 829504 w 1587952"/>
                  <a:gd name="connsiteY19" fmla="*/ 786037 h 1249467"/>
                  <a:gd name="connsiteX20" fmla="*/ 931468 w 1587952"/>
                  <a:gd name="connsiteY20" fmla="*/ 896775 h 1249467"/>
                  <a:gd name="connsiteX21" fmla="*/ 932721 w 1587952"/>
                  <a:gd name="connsiteY21" fmla="*/ 908058 h 1249467"/>
                  <a:gd name="connsiteX22" fmla="*/ 923110 w 1587952"/>
                  <a:gd name="connsiteY22" fmla="*/ 908894 h 1249467"/>
                  <a:gd name="connsiteX23" fmla="*/ 823654 w 1587952"/>
                  <a:gd name="connsiteY23" fmla="*/ 881314 h 1249467"/>
                  <a:gd name="connsiteX24" fmla="*/ 719601 w 1587952"/>
                  <a:gd name="connsiteY24" fmla="*/ 925609 h 1249467"/>
                  <a:gd name="connsiteX25" fmla="*/ 729213 w 1587952"/>
                  <a:gd name="connsiteY25" fmla="*/ 1008768 h 1249467"/>
                  <a:gd name="connsiteX26" fmla="*/ 732974 w 1587952"/>
                  <a:gd name="connsiteY26" fmla="*/ 1033005 h 1249467"/>
                  <a:gd name="connsiteX27" fmla="*/ 702886 w 1587952"/>
                  <a:gd name="connsiteY27" fmla="*/ 1093598 h 1249467"/>
                  <a:gd name="connsiteX28" fmla="*/ 727123 w 1587952"/>
                  <a:gd name="connsiteY28" fmla="*/ 1144580 h 1249467"/>
                  <a:gd name="connsiteX29" fmla="*/ 860428 w 1587952"/>
                  <a:gd name="connsiteY29" fmla="*/ 1162131 h 1249467"/>
                  <a:gd name="connsiteX30" fmla="*/ 916424 w 1587952"/>
                  <a:gd name="connsiteY30" fmla="*/ 1208516 h 1249467"/>
                  <a:gd name="connsiteX31" fmla="*/ 916842 w 1587952"/>
                  <a:gd name="connsiteY31" fmla="*/ 1210605 h 1249467"/>
                  <a:gd name="connsiteX32" fmla="*/ 982031 w 1587952"/>
                  <a:gd name="connsiteY32" fmla="*/ 1246961 h 1249467"/>
                  <a:gd name="connsiteX33" fmla="*/ 1155035 w 1587952"/>
                  <a:gd name="connsiteY33" fmla="*/ 1192218 h 1249467"/>
                  <a:gd name="connsiteX34" fmla="*/ 1260759 w 1587952"/>
                  <a:gd name="connsiteY34" fmla="*/ 1134968 h 1249467"/>
                  <a:gd name="connsiteX35" fmla="*/ 1330127 w 1587952"/>
                  <a:gd name="connsiteY35" fmla="*/ 1042616 h 1249467"/>
                  <a:gd name="connsiteX36" fmla="*/ 1347260 w 1587952"/>
                  <a:gd name="connsiteY36" fmla="*/ 1026319 h 1249467"/>
                  <a:gd name="connsiteX37" fmla="*/ 1333470 w 1587952"/>
                  <a:gd name="connsiteY37" fmla="*/ 1106552 h 1249467"/>
                  <a:gd name="connsiteX38" fmla="*/ 1395317 w 1587952"/>
                  <a:gd name="connsiteY38" fmla="*/ 1183443 h 1249467"/>
                  <a:gd name="connsiteX39" fmla="*/ 1480147 w 1587952"/>
                  <a:gd name="connsiteY39" fmla="*/ 1124939 h 1249467"/>
                  <a:gd name="connsiteX40" fmla="*/ 1534889 w 1587952"/>
                  <a:gd name="connsiteY40" fmla="*/ 804423 h 1249467"/>
                  <a:gd name="connsiteX41" fmla="*/ 1576260 w 1587952"/>
                  <a:gd name="connsiteY41" fmla="*/ 713325 h 1249467"/>
                  <a:gd name="connsiteX42" fmla="*/ 1575006 w 1587952"/>
                  <a:gd name="connsiteY42" fmla="*/ 459253 h 124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87952" h="1249467">
                    <a:moveTo>
                      <a:pt x="1575006" y="459253"/>
                    </a:moveTo>
                    <a:cubicBezTo>
                      <a:pt x="1562470" y="450895"/>
                      <a:pt x="1556619" y="437105"/>
                      <a:pt x="1547844" y="425822"/>
                    </a:cubicBezTo>
                    <a:cubicBezTo>
                      <a:pt x="1483490" y="341828"/>
                      <a:pt x="1418718" y="258251"/>
                      <a:pt x="1370244" y="163392"/>
                    </a:cubicBezTo>
                    <a:cubicBezTo>
                      <a:pt x="1357707" y="139155"/>
                      <a:pt x="1346425" y="114500"/>
                      <a:pt x="1322187" y="97784"/>
                    </a:cubicBezTo>
                    <a:cubicBezTo>
                      <a:pt x="1280817" y="69368"/>
                      <a:pt x="1233596" y="71458"/>
                      <a:pt x="1187629" y="72294"/>
                    </a:cubicBezTo>
                    <a:cubicBezTo>
                      <a:pt x="1118679" y="73547"/>
                      <a:pt x="1050146" y="78980"/>
                      <a:pt x="981613" y="83576"/>
                    </a:cubicBezTo>
                    <a:cubicBezTo>
                      <a:pt x="853324" y="91516"/>
                      <a:pt x="725034" y="99874"/>
                      <a:pt x="596326" y="92770"/>
                    </a:cubicBezTo>
                    <a:cubicBezTo>
                      <a:pt x="514421" y="88173"/>
                      <a:pt x="435859" y="71458"/>
                      <a:pt x="361058" y="39281"/>
                    </a:cubicBezTo>
                    <a:cubicBezTo>
                      <a:pt x="338075" y="29252"/>
                      <a:pt x="311748" y="22566"/>
                      <a:pt x="295451" y="0"/>
                    </a:cubicBezTo>
                    <a:cubicBezTo>
                      <a:pt x="285422" y="3343"/>
                      <a:pt x="283332" y="12954"/>
                      <a:pt x="279571" y="20476"/>
                    </a:cubicBezTo>
                    <a:cubicBezTo>
                      <a:pt x="253245" y="69368"/>
                      <a:pt x="230679" y="120350"/>
                      <a:pt x="208114" y="170914"/>
                    </a:cubicBezTo>
                    <a:cubicBezTo>
                      <a:pt x="170922" y="253655"/>
                      <a:pt x="130805" y="335559"/>
                      <a:pt x="92360" y="417882"/>
                    </a:cubicBezTo>
                    <a:cubicBezTo>
                      <a:pt x="64362" y="478475"/>
                      <a:pt x="35946" y="538650"/>
                      <a:pt x="7112" y="598825"/>
                    </a:cubicBezTo>
                    <a:cubicBezTo>
                      <a:pt x="2933" y="607183"/>
                      <a:pt x="-2917" y="615959"/>
                      <a:pt x="1680" y="626406"/>
                    </a:cubicBezTo>
                    <a:cubicBezTo>
                      <a:pt x="20067" y="639778"/>
                      <a:pt x="38453" y="653150"/>
                      <a:pt x="57258" y="666104"/>
                    </a:cubicBezTo>
                    <a:cubicBezTo>
                      <a:pt x="109911" y="702042"/>
                      <a:pt x="165072" y="732966"/>
                      <a:pt x="226500" y="750517"/>
                    </a:cubicBezTo>
                    <a:cubicBezTo>
                      <a:pt x="305898" y="772664"/>
                      <a:pt x="387803" y="778933"/>
                      <a:pt x="469708" y="782276"/>
                    </a:cubicBezTo>
                    <a:cubicBezTo>
                      <a:pt x="534897" y="784783"/>
                      <a:pt x="600087" y="787708"/>
                      <a:pt x="664859" y="797319"/>
                    </a:cubicBezTo>
                    <a:cubicBezTo>
                      <a:pt x="704975" y="803170"/>
                      <a:pt x="745092" y="797319"/>
                      <a:pt x="784791" y="788126"/>
                    </a:cubicBezTo>
                    <a:cubicBezTo>
                      <a:pt x="798999" y="784783"/>
                      <a:pt x="815714" y="777261"/>
                      <a:pt x="829504" y="786037"/>
                    </a:cubicBezTo>
                    <a:cubicBezTo>
                      <a:pt x="872546" y="814453"/>
                      <a:pt x="908484" y="849555"/>
                      <a:pt x="931468" y="896775"/>
                    </a:cubicBezTo>
                    <a:cubicBezTo>
                      <a:pt x="933139" y="900536"/>
                      <a:pt x="936064" y="904715"/>
                      <a:pt x="932721" y="908058"/>
                    </a:cubicBezTo>
                    <a:cubicBezTo>
                      <a:pt x="931050" y="909730"/>
                      <a:pt x="926035" y="909730"/>
                      <a:pt x="923110" y="908894"/>
                    </a:cubicBezTo>
                    <a:cubicBezTo>
                      <a:pt x="890515" y="897193"/>
                      <a:pt x="857085" y="889671"/>
                      <a:pt x="823654" y="881314"/>
                    </a:cubicBezTo>
                    <a:cubicBezTo>
                      <a:pt x="776851" y="870031"/>
                      <a:pt x="740913" y="883403"/>
                      <a:pt x="719601" y="925609"/>
                    </a:cubicBezTo>
                    <a:cubicBezTo>
                      <a:pt x="694111" y="976591"/>
                      <a:pt x="694111" y="984948"/>
                      <a:pt x="729213" y="1008768"/>
                    </a:cubicBezTo>
                    <a:cubicBezTo>
                      <a:pt x="742167" y="1017543"/>
                      <a:pt x="739660" y="1023811"/>
                      <a:pt x="732974" y="1033005"/>
                    </a:cubicBezTo>
                    <a:cubicBezTo>
                      <a:pt x="720019" y="1051810"/>
                      <a:pt x="710408" y="1072286"/>
                      <a:pt x="702886" y="1093598"/>
                    </a:cubicBezTo>
                    <a:cubicBezTo>
                      <a:pt x="694528" y="1116999"/>
                      <a:pt x="703722" y="1136640"/>
                      <a:pt x="727123" y="1144580"/>
                    </a:cubicBezTo>
                    <a:cubicBezTo>
                      <a:pt x="770165" y="1159623"/>
                      <a:pt x="815296" y="1161713"/>
                      <a:pt x="860428" y="1162131"/>
                    </a:cubicBezTo>
                    <a:cubicBezTo>
                      <a:pt x="908066" y="1162966"/>
                      <a:pt x="908066" y="1162966"/>
                      <a:pt x="916424" y="1208516"/>
                    </a:cubicBezTo>
                    <a:cubicBezTo>
                      <a:pt x="916424" y="1209351"/>
                      <a:pt x="916424" y="1209769"/>
                      <a:pt x="916842" y="1210605"/>
                    </a:cubicBezTo>
                    <a:cubicBezTo>
                      <a:pt x="922692" y="1242364"/>
                      <a:pt x="952362" y="1259915"/>
                      <a:pt x="982031" y="1246961"/>
                    </a:cubicBezTo>
                    <a:cubicBezTo>
                      <a:pt x="1038028" y="1222723"/>
                      <a:pt x="1095695" y="1205590"/>
                      <a:pt x="1155035" y="1192218"/>
                    </a:cubicBezTo>
                    <a:cubicBezTo>
                      <a:pt x="1195151" y="1183443"/>
                      <a:pt x="1231507" y="1166309"/>
                      <a:pt x="1260759" y="1134968"/>
                    </a:cubicBezTo>
                    <a:cubicBezTo>
                      <a:pt x="1287085" y="1106552"/>
                      <a:pt x="1305890" y="1072704"/>
                      <a:pt x="1330127" y="1042616"/>
                    </a:cubicBezTo>
                    <a:cubicBezTo>
                      <a:pt x="1331381" y="1041780"/>
                      <a:pt x="1337649" y="1035930"/>
                      <a:pt x="1347260" y="1026319"/>
                    </a:cubicBezTo>
                    <a:lnTo>
                      <a:pt x="1333470" y="1106552"/>
                    </a:lnTo>
                    <a:cubicBezTo>
                      <a:pt x="1327202" y="1143744"/>
                      <a:pt x="1354782" y="1178428"/>
                      <a:pt x="1395317" y="1183443"/>
                    </a:cubicBezTo>
                    <a:cubicBezTo>
                      <a:pt x="1435851" y="1188457"/>
                      <a:pt x="1473879" y="1162131"/>
                      <a:pt x="1480147" y="1124939"/>
                    </a:cubicBezTo>
                    <a:lnTo>
                      <a:pt x="1534889" y="804423"/>
                    </a:lnTo>
                    <a:cubicBezTo>
                      <a:pt x="1556201" y="771411"/>
                      <a:pt x="1571663" y="739652"/>
                      <a:pt x="1576260" y="713325"/>
                    </a:cubicBezTo>
                    <a:cubicBezTo>
                      <a:pt x="1586289" y="653150"/>
                      <a:pt x="1605512" y="507727"/>
                      <a:pt x="1575006" y="459253"/>
                    </a:cubicBezTo>
                    <a:close/>
                  </a:path>
                </a:pathLst>
              </a:custGeom>
              <a:solidFill>
                <a:srgbClr val="FDDAAC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3B4BAC8B-4181-4574-886C-3EE72FE44E22}"/>
                  </a:ext>
                </a:extLst>
              </p:cNvPr>
              <p:cNvSpPr/>
              <p:nvPr/>
            </p:nvSpPr>
            <p:spPr>
              <a:xfrm>
                <a:off x="890640" y="3762614"/>
                <a:ext cx="1109277" cy="1465739"/>
              </a:xfrm>
              <a:custGeom>
                <a:avLst/>
                <a:gdLst>
                  <a:gd name="connsiteX0" fmla="*/ 101545 w 1099030"/>
                  <a:gd name="connsiteY0" fmla="*/ 3205 h 1433336"/>
                  <a:gd name="connsiteX1" fmla="*/ 267862 w 1099030"/>
                  <a:gd name="connsiteY1" fmla="*/ 69230 h 1433336"/>
                  <a:gd name="connsiteX2" fmla="*/ 605929 w 1099030"/>
                  <a:gd name="connsiteY2" fmla="*/ 200445 h 1433336"/>
                  <a:gd name="connsiteX3" fmla="*/ 1088583 w 1099030"/>
                  <a:gd name="connsiteY3" fmla="*/ 384731 h 1433336"/>
                  <a:gd name="connsiteX4" fmla="*/ 1098612 w 1099030"/>
                  <a:gd name="connsiteY4" fmla="*/ 411476 h 1433336"/>
                  <a:gd name="connsiteX5" fmla="*/ 1028408 w 1099030"/>
                  <a:gd name="connsiteY5" fmla="*/ 562331 h 1433336"/>
                  <a:gd name="connsiteX6" fmla="*/ 1002081 w 1099030"/>
                  <a:gd name="connsiteY6" fmla="*/ 629610 h 1433336"/>
                  <a:gd name="connsiteX7" fmla="*/ 851226 w 1099030"/>
                  <a:gd name="connsiteY7" fmla="*/ 945947 h 1433336"/>
                  <a:gd name="connsiteX8" fmla="*/ 725443 w 1099030"/>
                  <a:gd name="connsiteY8" fmla="*/ 1209631 h 1433336"/>
                  <a:gd name="connsiteX9" fmla="*/ 710400 w 1099030"/>
                  <a:gd name="connsiteY9" fmla="*/ 1231778 h 1433336"/>
                  <a:gd name="connsiteX10" fmla="*/ 652732 w 1099030"/>
                  <a:gd name="connsiteY10" fmla="*/ 1346696 h 1433336"/>
                  <a:gd name="connsiteX11" fmla="*/ 614287 w 1099030"/>
                  <a:gd name="connsiteY11" fmla="*/ 1427347 h 1433336"/>
                  <a:gd name="connsiteX12" fmla="*/ 595900 w 1099030"/>
                  <a:gd name="connsiteY12" fmla="*/ 1435287 h 1433336"/>
                  <a:gd name="connsiteX13" fmla="*/ 118679 w 1099030"/>
                  <a:gd name="connsiteY13" fmla="*/ 1251837 h 1433336"/>
                  <a:gd name="connsiteX14" fmla="*/ 0 w 1099030"/>
                  <a:gd name="connsiteY14" fmla="*/ 1206288 h 1433336"/>
                  <a:gd name="connsiteX15" fmla="*/ 0 w 1099030"/>
                  <a:gd name="connsiteY15" fmla="*/ 2787 h 1433336"/>
                  <a:gd name="connsiteX16" fmla="*/ 101545 w 1099030"/>
                  <a:gd name="connsiteY16" fmla="*/ 3205 h 1433336"/>
                  <a:gd name="connsiteX0" fmla="*/ 101545 w 1103024"/>
                  <a:gd name="connsiteY0" fmla="*/ 50574 h 1484628"/>
                  <a:gd name="connsiteX1" fmla="*/ 267862 w 1103024"/>
                  <a:gd name="connsiteY1" fmla="*/ 116599 h 1484628"/>
                  <a:gd name="connsiteX2" fmla="*/ 605929 w 1103024"/>
                  <a:gd name="connsiteY2" fmla="*/ 247814 h 1484628"/>
                  <a:gd name="connsiteX3" fmla="*/ 1088583 w 1103024"/>
                  <a:gd name="connsiteY3" fmla="*/ 432100 h 1484628"/>
                  <a:gd name="connsiteX4" fmla="*/ 1098612 w 1103024"/>
                  <a:gd name="connsiteY4" fmla="*/ 458845 h 1484628"/>
                  <a:gd name="connsiteX5" fmla="*/ 1028408 w 1103024"/>
                  <a:gd name="connsiteY5" fmla="*/ 609700 h 1484628"/>
                  <a:gd name="connsiteX6" fmla="*/ 1002081 w 1103024"/>
                  <a:gd name="connsiteY6" fmla="*/ 676979 h 1484628"/>
                  <a:gd name="connsiteX7" fmla="*/ 851226 w 1103024"/>
                  <a:gd name="connsiteY7" fmla="*/ 993316 h 1484628"/>
                  <a:gd name="connsiteX8" fmla="*/ 725443 w 1103024"/>
                  <a:gd name="connsiteY8" fmla="*/ 1257000 h 1484628"/>
                  <a:gd name="connsiteX9" fmla="*/ 710400 w 1103024"/>
                  <a:gd name="connsiteY9" fmla="*/ 1279147 h 1484628"/>
                  <a:gd name="connsiteX10" fmla="*/ 652732 w 1103024"/>
                  <a:gd name="connsiteY10" fmla="*/ 1394065 h 1484628"/>
                  <a:gd name="connsiteX11" fmla="*/ 614287 w 1103024"/>
                  <a:gd name="connsiteY11" fmla="*/ 1474716 h 1484628"/>
                  <a:gd name="connsiteX12" fmla="*/ 595900 w 1103024"/>
                  <a:gd name="connsiteY12" fmla="*/ 1482656 h 1484628"/>
                  <a:gd name="connsiteX13" fmla="*/ 118679 w 1103024"/>
                  <a:gd name="connsiteY13" fmla="*/ 1299206 h 1484628"/>
                  <a:gd name="connsiteX14" fmla="*/ 0 w 1103024"/>
                  <a:gd name="connsiteY14" fmla="*/ 1253657 h 1484628"/>
                  <a:gd name="connsiteX15" fmla="*/ 0 w 1103024"/>
                  <a:gd name="connsiteY15" fmla="*/ 127 h 1484628"/>
                  <a:gd name="connsiteX16" fmla="*/ 101545 w 1103024"/>
                  <a:gd name="connsiteY16" fmla="*/ 50574 h 1484628"/>
                  <a:gd name="connsiteX0" fmla="*/ 107798 w 1109277"/>
                  <a:gd name="connsiteY0" fmla="*/ 31889 h 1465943"/>
                  <a:gd name="connsiteX1" fmla="*/ 274115 w 1109277"/>
                  <a:gd name="connsiteY1" fmla="*/ 97914 h 1465943"/>
                  <a:gd name="connsiteX2" fmla="*/ 612182 w 1109277"/>
                  <a:gd name="connsiteY2" fmla="*/ 229129 h 1465943"/>
                  <a:gd name="connsiteX3" fmla="*/ 1094836 w 1109277"/>
                  <a:gd name="connsiteY3" fmla="*/ 413415 h 1465943"/>
                  <a:gd name="connsiteX4" fmla="*/ 1104865 w 1109277"/>
                  <a:gd name="connsiteY4" fmla="*/ 440160 h 1465943"/>
                  <a:gd name="connsiteX5" fmla="*/ 1034661 w 1109277"/>
                  <a:gd name="connsiteY5" fmla="*/ 591015 h 1465943"/>
                  <a:gd name="connsiteX6" fmla="*/ 1008334 w 1109277"/>
                  <a:gd name="connsiteY6" fmla="*/ 658294 h 1465943"/>
                  <a:gd name="connsiteX7" fmla="*/ 857479 w 1109277"/>
                  <a:gd name="connsiteY7" fmla="*/ 974631 h 1465943"/>
                  <a:gd name="connsiteX8" fmla="*/ 731696 w 1109277"/>
                  <a:gd name="connsiteY8" fmla="*/ 1238315 h 1465943"/>
                  <a:gd name="connsiteX9" fmla="*/ 716653 w 1109277"/>
                  <a:gd name="connsiteY9" fmla="*/ 1260462 h 1465943"/>
                  <a:gd name="connsiteX10" fmla="*/ 658985 w 1109277"/>
                  <a:gd name="connsiteY10" fmla="*/ 1375380 h 1465943"/>
                  <a:gd name="connsiteX11" fmla="*/ 620540 w 1109277"/>
                  <a:gd name="connsiteY11" fmla="*/ 1456031 h 1465943"/>
                  <a:gd name="connsiteX12" fmla="*/ 602153 w 1109277"/>
                  <a:gd name="connsiteY12" fmla="*/ 1463971 h 1465943"/>
                  <a:gd name="connsiteX13" fmla="*/ 124932 w 1109277"/>
                  <a:gd name="connsiteY13" fmla="*/ 1280521 h 1465943"/>
                  <a:gd name="connsiteX14" fmla="*/ 6253 w 1109277"/>
                  <a:gd name="connsiteY14" fmla="*/ 1234972 h 1465943"/>
                  <a:gd name="connsiteX15" fmla="*/ 0 w 1109277"/>
                  <a:gd name="connsiteY15" fmla="*/ 203 h 1465943"/>
                  <a:gd name="connsiteX16" fmla="*/ 107798 w 1109277"/>
                  <a:gd name="connsiteY16" fmla="*/ 31889 h 1465943"/>
                  <a:gd name="connsiteX0" fmla="*/ 0 w 1109277"/>
                  <a:gd name="connsiteY0" fmla="*/ 70370 h 1536110"/>
                  <a:gd name="connsiteX1" fmla="*/ 274115 w 1109277"/>
                  <a:gd name="connsiteY1" fmla="*/ 168081 h 1536110"/>
                  <a:gd name="connsiteX2" fmla="*/ 612182 w 1109277"/>
                  <a:gd name="connsiteY2" fmla="*/ 299296 h 1536110"/>
                  <a:gd name="connsiteX3" fmla="*/ 1094836 w 1109277"/>
                  <a:gd name="connsiteY3" fmla="*/ 483582 h 1536110"/>
                  <a:gd name="connsiteX4" fmla="*/ 1104865 w 1109277"/>
                  <a:gd name="connsiteY4" fmla="*/ 510327 h 1536110"/>
                  <a:gd name="connsiteX5" fmla="*/ 1034661 w 1109277"/>
                  <a:gd name="connsiteY5" fmla="*/ 661182 h 1536110"/>
                  <a:gd name="connsiteX6" fmla="*/ 1008334 w 1109277"/>
                  <a:gd name="connsiteY6" fmla="*/ 728461 h 1536110"/>
                  <a:gd name="connsiteX7" fmla="*/ 857479 w 1109277"/>
                  <a:gd name="connsiteY7" fmla="*/ 1044798 h 1536110"/>
                  <a:gd name="connsiteX8" fmla="*/ 731696 w 1109277"/>
                  <a:gd name="connsiteY8" fmla="*/ 1308482 h 1536110"/>
                  <a:gd name="connsiteX9" fmla="*/ 716653 w 1109277"/>
                  <a:gd name="connsiteY9" fmla="*/ 1330629 h 1536110"/>
                  <a:gd name="connsiteX10" fmla="*/ 658985 w 1109277"/>
                  <a:gd name="connsiteY10" fmla="*/ 1445547 h 1536110"/>
                  <a:gd name="connsiteX11" fmla="*/ 620540 w 1109277"/>
                  <a:gd name="connsiteY11" fmla="*/ 1526198 h 1536110"/>
                  <a:gd name="connsiteX12" fmla="*/ 602153 w 1109277"/>
                  <a:gd name="connsiteY12" fmla="*/ 1534138 h 1536110"/>
                  <a:gd name="connsiteX13" fmla="*/ 124932 w 1109277"/>
                  <a:gd name="connsiteY13" fmla="*/ 1350688 h 1536110"/>
                  <a:gd name="connsiteX14" fmla="*/ 6253 w 1109277"/>
                  <a:gd name="connsiteY14" fmla="*/ 1305139 h 1536110"/>
                  <a:gd name="connsiteX15" fmla="*/ 0 w 1109277"/>
                  <a:gd name="connsiteY15" fmla="*/ 70370 h 1536110"/>
                  <a:gd name="connsiteX0" fmla="*/ 0 w 1109277"/>
                  <a:gd name="connsiteY0" fmla="*/ 0 h 1465740"/>
                  <a:gd name="connsiteX1" fmla="*/ 274115 w 1109277"/>
                  <a:gd name="connsiteY1" fmla="*/ 97711 h 1465740"/>
                  <a:gd name="connsiteX2" fmla="*/ 612182 w 1109277"/>
                  <a:gd name="connsiteY2" fmla="*/ 228926 h 1465740"/>
                  <a:gd name="connsiteX3" fmla="*/ 1094836 w 1109277"/>
                  <a:gd name="connsiteY3" fmla="*/ 413212 h 1465740"/>
                  <a:gd name="connsiteX4" fmla="*/ 1104865 w 1109277"/>
                  <a:gd name="connsiteY4" fmla="*/ 439957 h 1465740"/>
                  <a:gd name="connsiteX5" fmla="*/ 1034661 w 1109277"/>
                  <a:gd name="connsiteY5" fmla="*/ 590812 h 1465740"/>
                  <a:gd name="connsiteX6" fmla="*/ 1008334 w 1109277"/>
                  <a:gd name="connsiteY6" fmla="*/ 658091 h 1465740"/>
                  <a:gd name="connsiteX7" fmla="*/ 857479 w 1109277"/>
                  <a:gd name="connsiteY7" fmla="*/ 974428 h 1465740"/>
                  <a:gd name="connsiteX8" fmla="*/ 731696 w 1109277"/>
                  <a:gd name="connsiteY8" fmla="*/ 1238112 h 1465740"/>
                  <a:gd name="connsiteX9" fmla="*/ 716653 w 1109277"/>
                  <a:gd name="connsiteY9" fmla="*/ 1260259 h 1465740"/>
                  <a:gd name="connsiteX10" fmla="*/ 658985 w 1109277"/>
                  <a:gd name="connsiteY10" fmla="*/ 1375177 h 1465740"/>
                  <a:gd name="connsiteX11" fmla="*/ 620540 w 1109277"/>
                  <a:gd name="connsiteY11" fmla="*/ 1455828 h 1465740"/>
                  <a:gd name="connsiteX12" fmla="*/ 602153 w 1109277"/>
                  <a:gd name="connsiteY12" fmla="*/ 1463768 h 1465740"/>
                  <a:gd name="connsiteX13" fmla="*/ 124932 w 1109277"/>
                  <a:gd name="connsiteY13" fmla="*/ 1280318 h 1465740"/>
                  <a:gd name="connsiteX14" fmla="*/ 6253 w 1109277"/>
                  <a:gd name="connsiteY14" fmla="*/ 1234769 h 1465740"/>
                  <a:gd name="connsiteX15" fmla="*/ 0 w 1109277"/>
                  <a:gd name="connsiteY15" fmla="*/ 0 h 146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9277" h="1465740">
                    <a:moveTo>
                      <a:pt x="0" y="0"/>
                    </a:moveTo>
                    <a:cubicBezTo>
                      <a:pt x="138447" y="41872"/>
                      <a:pt x="172085" y="59557"/>
                      <a:pt x="274115" y="97711"/>
                    </a:cubicBezTo>
                    <a:cubicBezTo>
                      <a:pt x="376145" y="135865"/>
                      <a:pt x="499493" y="185188"/>
                      <a:pt x="612182" y="228926"/>
                    </a:cubicBezTo>
                    <a:lnTo>
                      <a:pt x="1094836" y="413212"/>
                    </a:lnTo>
                    <a:cubicBezTo>
                      <a:pt x="1112387" y="419898"/>
                      <a:pt x="1111551" y="426166"/>
                      <a:pt x="1104865" y="439957"/>
                    </a:cubicBezTo>
                    <a:cubicBezTo>
                      <a:pt x="1081046" y="490102"/>
                      <a:pt x="1058062" y="540248"/>
                      <a:pt x="1034661" y="590812"/>
                    </a:cubicBezTo>
                    <a:cubicBezTo>
                      <a:pt x="1034243" y="616303"/>
                      <a:pt x="1018781" y="636779"/>
                      <a:pt x="1008334" y="658091"/>
                    </a:cubicBezTo>
                    <a:cubicBezTo>
                      <a:pt x="956935" y="762980"/>
                      <a:pt x="908461" y="869122"/>
                      <a:pt x="857479" y="974428"/>
                    </a:cubicBezTo>
                    <a:cubicBezTo>
                      <a:pt x="814855" y="1061765"/>
                      <a:pt x="773903" y="1150356"/>
                      <a:pt x="731696" y="1238112"/>
                    </a:cubicBezTo>
                    <a:cubicBezTo>
                      <a:pt x="727935" y="1246051"/>
                      <a:pt x="724592" y="1254827"/>
                      <a:pt x="716653" y="1260259"/>
                    </a:cubicBezTo>
                    <a:cubicBezTo>
                      <a:pt x="692833" y="1296197"/>
                      <a:pt x="678625" y="1337150"/>
                      <a:pt x="658985" y="1375177"/>
                    </a:cubicBezTo>
                    <a:cubicBezTo>
                      <a:pt x="645613" y="1401504"/>
                      <a:pt x="633076" y="1428666"/>
                      <a:pt x="620540" y="1455828"/>
                    </a:cubicBezTo>
                    <a:cubicBezTo>
                      <a:pt x="616361" y="1464604"/>
                      <a:pt x="613436" y="1468365"/>
                      <a:pt x="602153" y="1463768"/>
                    </a:cubicBezTo>
                    <a:lnTo>
                      <a:pt x="124932" y="1280318"/>
                    </a:lnTo>
                    <a:lnTo>
                      <a:pt x="6253" y="1234769"/>
                    </a:lnTo>
                    <a:cubicBezTo>
                      <a:pt x="4169" y="823179"/>
                      <a:pt x="2084" y="4115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14210ADE-A2B5-46DA-AC44-42CBB504F62B}"/>
                  </a:ext>
                </a:extLst>
              </p:cNvPr>
              <p:cNvSpPr/>
              <p:nvPr/>
            </p:nvSpPr>
            <p:spPr>
              <a:xfrm>
                <a:off x="1606875" y="4353010"/>
                <a:ext cx="518174" cy="773082"/>
              </a:xfrm>
              <a:custGeom>
                <a:avLst/>
                <a:gdLst>
                  <a:gd name="connsiteX0" fmla="*/ 507727 w 518173"/>
                  <a:gd name="connsiteY0" fmla="*/ 117843 h 773082"/>
                  <a:gd name="connsiteX1" fmla="*/ 389048 w 518173"/>
                  <a:gd name="connsiteY1" fmla="*/ 370662 h 773082"/>
                  <a:gd name="connsiteX2" fmla="*/ 264937 w 518173"/>
                  <a:gd name="connsiteY2" fmla="*/ 631838 h 773082"/>
                  <a:gd name="connsiteX3" fmla="*/ 213538 w 518173"/>
                  <a:gd name="connsiteY3" fmla="*/ 744666 h 773082"/>
                  <a:gd name="connsiteX4" fmla="*/ 161720 w 518173"/>
                  <a:gd name="connsiteY4" fmla="*/ 761382 h 773082"/>
                  <a:gd name="connsiteX5" fmla="*/ 0 w 518173"/>
                  <a:gd name="connsiteY5" fmla="*/ 669865 h 773082"/>
                  <a:gd name="connsiteX6" fmla="*/ 80233 w 518173"/>
                  <a:gd name="connsiteY6" fmla="*/ 498116 h 773082"/>
                  <a:gd name="connsiteX7" fmla="*/ 309233 w 518173"/>
                  <a:gd name="connsiteY7" fmla="*/ 18387 h 773082"/>
                  <a:gd name="connsiteX8" fmla="*/ 318008 w 518173"/>
                  <a:gd name="connsiteY8" fmla="*/ 0 h 773082"/>
                  <a:gd name="connsiteX9" fmla="*/ 506891 w 518173"/>
                  <a:gd name="connsiteY9" fmla="*/ 84830 h 773082"/>
                  <a:gd name="connsiteX10" fmla="*/ 507727 w 518173"/>
                  <a:gd name="connsiteY10" fmla="*/ 117843 h 77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173" h="773082">
                    <a:moveTo>
                      <a:pt x="507727" y="117843"/>
                    </a:moveTo>
                    <a:cubicBezTo>
                      <a:pt x="465939" y="201001"/>
                      <a:pt x="427911" y="285831"/>
                      <a:pt x="389048" y="370662"/>
                    </a:cubicBezTo>
                    <a:cubicBezTo>
                      <a:pt x="348932" y="458417"/>
                      <a:pt x="306308" y="544501"/>
                      <a:pt x="264937" y="631838"/>
                    </a:cubicBezTo>
                    <a:cubicBezTo>
                      <a:pt x="247386" y="669030"/>
                      <a:pt x="230671" y="707057"/>
                      <a:pt x="213538" y="744666"/>
                    </a:cubicBezTo>
                    <a:cubicBezTo>
                      <a:pt x="196405" y="781440"/>
                      <a:pt x="196405" y="781022"/>
                      <a:pt x="161720" y="761382"/>
                    </a:cubicBezTo>
                    <a:cubicBezTo>
                      <a:pt x="107814" y="730876"/>
                      <a:pt x="53907" y="700371"/>
                      <a:pt x="0" y="669865"/>
                    </a:cubicBezTo>
                    <a:cubicBezTo>
                      <a:pt x="26744" y="612615"/>
                      <a:pt x="53071" y="555366"/>
                      <a:pt x="80233" y="498116"/>
                    </a:cubicBezTo>
                    <a:cubicBezTo>
                      <a:pt x="156288" y="338067"/>
                      <a:pt x="232760" y="178436"/>
                      <a:pt x="309233" y="18387"/>
                    </a:cubicBezTo>
                    <a:cubicBezTo>
                      <a:pt x="312158" y="12536"/>
                      <a:pt x="315083" y="6268"/>
                      <a:pt x="318008" y="0"/>
                    </a:cubicBezTo>
                    <a:cubicBezTo>
                      <a:pt x="381109" y="28416"/>
                      <a:pt x="443791" y="56414"/>
                      <a:pt x="506891" y="84830"/>
                    </a:cubicBezTo>
                    <a:cubicBezTo>
                      <a:pt x="531128" y="95277"/>
                      <a:pt x="508981" y="106978"/>
                      <a:pt x="507727" y="117843"/>
                    </a:cubicBezTo>
                    <a:close/>
                  </a:path>
                </a:pathLst>
              </a:custGeom>
              <a:solidFill>
                <a:srgbClr val="FEFEFE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45F0F057-4189-4CA0-9552-676C7B748E5A}"/>
                  </a:ext>
                </a:extLst>
              </p:cNvPr>
              <p:cNvSpPr/>
              <p:nvPr/>
            </p:nvSpPr>
            <p:spPr>
              <a:xfrm>
                <a:off x="2837120" y="4933866"/>
                <a:ext cx="309233" cy="142080"/>
              </a:xfrm>
              <a:custGeom>
                <a:avLst/>
                <a:gdLst>
                  <a:gd name="connsiteX0" fmla="*/ 309651 w 309232"/>
                  <a:gd name="connsiteY0" fmla="*/ 142498 h 142079"/>
                  <a:gd name="connsiteX1" fmla="*/ 286249 w 309232"/>
                  <a:gd name="connsiteY1" fmla="*/ 125783 h 142079"/>
                  <a:gd name="connsiteX2" fmla="*/ 236939 w 309232"/>
                  <a:gd name="connsiteY2" fmla="*/ 101128 h 142079"/>
                  <a:gd name="connsiteX3" fmla="*/ 53489 w 309232"/>
                  <a:gd name="connsiteY3" fmla="*/ 57250 h 142079"/>
                  <a:gd name="connsiteX4" fmla="*/ 0 w 309232"/>
                  <a:gd name="connsiteY4" fmla="*/ 56832 h 142079"/>
                  <a:gd name="connsiteX5" fmla="*/ 78144 w 309232"/>
                  <a:gd name="connsiteY5" fmla="*/ 14208 h 142079"/>
                  <a:gd name="connsiteX6" fmla="*/ 144587 w 309232"/>
                  <a:gd name="connsiteY6" fmla="*/ 0 h 142079"/>
                  <a:gd name="connsiteX7" fmla="*/ 226492 w 309232"/>
                  <a:gd name="connsiteY7" fmla="*/ 34266 h 142079"/>
                  <a:gd name="connsiteX8" fmla="*/ 302129 w 309232"/>
                  <a:gd name="connsiteY8" fmla="*/ 122439 h 142079"/>
                  <a:gd name="connsiteX9" fmla="*/ 309651 w 309232"/>
                  <a:gd name="connsiteY9" fmla="*/ 142498 h 14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232" h="142079">
                    <a:moveTo>
                      <a:pt x="309651" y="142498"/>
                    </a:moveTo>
                    <a:cubicBezTo>
                      <a:pt x="300875" y="136648"/>
                      <a:pt x="291682" y="132887"/>
                      <a:pt x="286249" y="125783"/>
                    </a:cubicBezTo>
                    <a:cubicBezTo>
                      <a:pt x="273295" y="109903"/>
                      <a:pt x="255326" y="105724"/>
                      <a:pt x="236939" y="101128"/>
                    </a:cubicBezTo>
                    <a:cubicBezTo>
                      <a:pt x="175928" y="86084"/>
                      <a:pt x="114918" y="71040"/>
                      <a:pt x="53489" y="57250"/>
                    </a:cubicBezTo>
                    <a:cubicBezTo>
                      <a:pt x="36774" y="53489"/>
                      <a:pt x="19641" y="62682"/>
                      <a:pt x="0" y="56832"/>
                    </a:cubicBezTo>
                    <a:cubicBezTo>
                      <a:pt x="24655" y="37609"/>
                      <a:pt x="50982" y="24655"/>
                      <a:pt x="78144" y="14208"/>
                    </a:cubicBezTo>
                    <a:cubicBezTo>
                      <a:pt x="99038" y="6268"/>
                      <a:pt x="120768" y="0"/>
                      <a:pt x="144587" y="0"/>
                    </a:cubicBezTo>
                    <a:cubicBezTo>
                      <a:pt x="177600" y="0"/>
                      <a:pt x="203509" y="12954"/>
                      <a:pt x="226492" y="34266"/>
                    </a:cubicBezTo>
                    <a:cubicBezTo>
                      <a:pt x="254908" y="61011"/>
                      <a:pt x="280399" y="90263"/>
                      <a:pt x="302129" y="122439"/>
                    </a:cubicBezTo>
                    <a:cubicBezTo>
                      <a:pt x="306308" y="127454"/>
                      <a:pt x="311740" y="132469"/>
                      <a:pt x="309651" y="142498"/>
                    </a:cubicBezTo>
                    <a:close/>
                  </a:path>
                </a:pathLst>
              </a:custGeom>
              <a:solidFill>
                <a:srgbClr val="FCBA8B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04C800A-9F99-45F8-B7DE-A3F37F4DC60E}"/>
                </a:ext>
              </a:extLst>
            </p:cNvPr>
            <p:cNvSpPr/>
            <p:nvPr/>
          </p:nvSpPr>
          <p:spPr>
            <a:xfrm flipH="1">
              <a:off x="2351858" y="5687058"/>
              <a:ext cx="2496158" cy="961180"/>
            </a:xfrm>
            <a:custGeom>
              <a:avLst/>
              <a:gdLst>
                <a:gd name="connsiteX0" fmla="*/ 6928458 w 8543357"/>
                <a:gd name="connsiteY0" fmla="*/ 2439007 h 3289735"/>
                <a:gd name="connsiteX1" fmla="*/ 7109999 w 8543357"/>
                <a:gd name="connsiteY1" fmla="*/ 2620548 h 3289735"/>
                <a:gd name="connsiteX2" fmla="*/ 6928458 w 8543357"/>
                <a:gd name="connsiteY2" fmla="*/ 2802089 h 3289735"/>
                <a:gd name="connsiteX3" fmla="*/ 6746917 w 8543357"/>
                <a:gd name="connsiteY3" fmla="*/ 2620548 h 3289735"/>
                <a:gd name="connsiteX4" fmla="*/ 6928458 w 8543357"/>
                <a:gd name="connsiteY4" fmla="*/ 2439007 h 3289735"/>
                <a:gd name="connsiteX5" fmla="*/ 1585190 w 8543357"/>
                <a:gd name="connsiteY5" fmla="*/ 2416754 h 3289735"/>
                <a:gd name="connsiteX6" fmla="*/ 1766731 w 8543357"/>
                <a:gd name="connsiteY6" fmla="*/ 2598295 h 3289735"/>
                <a:gd name="connsiteX7" fmla="*/ 1585190 w 8543357"/>
                <a:gd name="connsiteY7" fmla="*/ 2779836 h 3289735"/>
                <a:gd name="connsiteX8" fmla="*/ 1403649 w 8543357"/>
                <a:gd name="connsiteY8" fmla="*/ 2598295 h 3289735"/>
                <a:gd name="connsiteX9" fmla="*/ 1585190 w 8543357"/>
                <a:gd name="connsiteY9" fmla="*/ 2416754 h 3289735"/>
                <a:gd name="connsiteX10" fmla="*/ 6925340 w 8543357"/>
                <a:gd name="connsiteY10" fmla="*/ 2293671 h 3289735"/>
                <a:gd name="connsiteX11" fmla="*/ 6697422 w 8543357"/>
                <a:gd name="connsiteY11" fmla="*/ 2388080 h 3289735"/>
                <a:gd name="connsiteX12" fmla="*/ 6697415 w 8543357"/>
                <a:gd name="connsiteY12" fmla="*/ 2843921 h 3289735"/>
                <a:gd name="connsiteX13" fmla="*/ 7153263 w 8543357"/>
                <a:gd name="connsiteY13" fmla="*/ 2843921 h 3289735"/>
                <a:gd name="connsiteX14" fmla="*/ 7153263 w 8543357"/>
                <a:gd name="connsiteY14" fmla="*/ 2388080 h 3289735"/>
                <a:gd name="connsiteX15" fmla="*/ 6925340 w 8543357"/>
                <a:gd name="connsiteY15" fmla="*/ 2293671 h 3289735"/>
                <a:gd name="connsiteX16" fmla="*/ 1582072 w 8543357"/>
                <a:gd name="connsiteY16" fmla="*/ 2271418 h 3289735"/>
                <a:gd name="connsiteX17" fmla="*/ 1354154 w 8543357"/>
                <a:gd name="connsiteY17" fmla="*/ 2365827 h 3289735"/>
                <a:gd name="connsiteX18" fmla="*/ 1354147 w 8543357"/>
                <a:gd name="connsiteY18" fmla="*/ 2821668 h 3289735"/>
                <a:gd name="connsiteX19" fmla="*/ 1809995 w 8543357"/>
                <a:gd name="connsiteY19" fmla="*/ 2821668 h 3289735"/>
                <a:gd name="connsiteX20" fmla="*/ 1809995 w 8543357"/>
                <a:gd name="connsiteY20" fmla="*/ 2365827 h 3289735"/>
                <a:gd name="connsiteX21" fmla="*/ 1582072 w 8543357"/>
                <a:gd name="connsiteY21" fmla="*/ 2271418 h 3289735"/>
                <a:gd name="connsiteX22" fmla="*/ 6928457 w 8543357"/>
                <a:gd name="connsiteY22" fmla="*/ 1951359 h 3289735"/>
                <a:gd name="connsiteX23" fmla="*/ 7601151 w 8543357"/>
                <a:gd name="connsiteY23" fmla="*/ 2624052 h 3289735"/>
                <a:gd name="connsiteX24" fmla="*/ 7601151 w 8543357"/>
                <a:gd name="connsiteY24" fmla="*/ 2638067 h 3289735"/>
                <a:gd name="connsiteX25" fmla="*/ 6928457 w 8543357"/>
                <a:gd name="connsiteY25" fmla="*/ 3289735 h 3289735"/>
                <a:gd name="connsiteX26" fmla="*/ 6255764 w 8543357"/>
                <a:gd name="connsiteY26" fmla="*/ 2638067 h 3289735"/>
                <a:gd name="connsiteX27" fmla="*/ 6255764 w 8543357"/>
                <a:gd name="connsiteY27" fmla="*/ 2624052 h 3289735"/>
                <a:gd name="connsiteX28" fmla="*/ 6928457 w 8543357"/>
                <a:gd name="connsiteY28" fmla="*/ 1951359 h 3289735"/>
                <a:gd name="connsiteX29" fmla="*/ 1585189 w 8543357"/>
                <a:gd name="connsiteY29" fmla="*/ 1929106 h 3289735"/>
                <a:gd name="connsiteX30" fmla="*/ 2257883 w 8543357"/>
                <a:gd name="connsiteY30" fmla="*/ 2601799 h 3289735"/>
                <a:gd name="connsiteX31" fmla="*/ 2257883 w 8543357"/>
                <a:gd name="connsiteY31" fmla="*/ 2615814 h 3289735"/>
                <a:gd name="connsiteX32" fmla="*/ 1585189 w 8543357"/>
                <a:gd name="connsiteY32" fmla="*/ 3267482 h 3289735"/>
                <a:gd name="connsiteX33" fmla="*/ 912496 w 8543357"/>
                <a:gd name="connsiteY33" fmla="*/ 2615814 h 3289735"/>
                <a:gd name="connsiteX34" fmla="*/ 912496 w 8543357"/>
                <a:gd name="connsiteY34" fmla="*/ 2601799 h 3289735"/>
                <a:gd name="connsiteX35" fmla="*/ 1585189 w 8543357"/>
                <a:gd name="connsiteY35" fmla="*/ 1929106 h 3289735"/>
                <a:gd name="connsiteX36" fmla="*/ 64619 w 8543357"/>
                <a:gd name="connsiteY36" fmla="*/ 1683850 h 3289735"/>
                <a:gd name="connsiteX37" fmla="*/ 64619 w 8543357"/>
                <a:gd name="connsiteY37" fmla="*/ 1922096 h 3289735"/>
                <a:gd name="connsiteX38" fmla="*/ 148706 w 8543357"/>
                <a:gd name="connsiteY38" fmla="*/ 2006183 h 3289735"/>
                <a:gd name="connsiteX39" fmla="*/ 520093 w 8543357"/>
                <a:gd name="connsiteY39" fmla="*/ 2006183 h 3289735"/>
                <a:gd name="connsiteX40" fmla="*/ 562136 w 8543357"/>
                <a:gd name="connsiteY40" fmla="*/ 1978154 h 3289735"/>
                <a:gd name="connsiteX41" fmla="*/ 667241 w 8543357"/>
                <a:gd name="connsiteY41" fmla="*/ 1831006 h 3289735"/>
                <a:gd name="connsiteX42" fmla="*/ 625197 w 8543357"/>
                <a:gd name="connsiteY42" fmla="*/ 1683850 h 3289735"/>
                <a:gd name="connsiteX43" fmla="*/ 64619 w 8543357"/>
                <a:gd name="connsiteY43" fmla="*/ 1683850 h 3289735"/>
                <a:gd name="connsiteX44" fmla="*/ 4556251 w 8543357"/>
                <a:gd name="connsiteY44" fmla="*/ 1270428 h 3289735"/>
                <a:gd name="connsiteX45" fmla="*/ 4514208 w 8543357"/>
                <a:gd name="connsiteY45" fmla="*/ 1284443 h 3289735"/>
                <a:gd name="connsiteX46" fmla="*/ 4514208 w 8543357"/>
                <a:gd name="connsiteY46" fmla="*/ 2195382 h 3289735"/>
                <a:gd name="connsiteX47" fmla="*/ 4556251 w 8543357"/>
                <a:gd name="connsiteY47" fmla="*/ 2209396 h 3289735"/>
                <a:gd name="connsiteX48" fmla="*/ 4598295 w 8543357"/>
                <a:gd name="connsiteY48" fmla="*/ 2195382 h 3289735"/>
                <a:gd name="connsiteX49" fmla="*/ 4598295 w 8543357"/>
                <a:gd name="connsiteY49" fmla="*/ 1284443 h 3289735"/>
                <a:gd name="connsiteX50" fmla="*/ 4556251 w 8543357"/>
                <a:gd name="connsiteY50" fmla="*/ 1270428 h 3289735"/>
                <a:gd name="connsiteX51" fmla="*/ 8153579 w 8543357"/>
                <a:gd name="connsiteY51" fmla="*/ 1033056 h 3289735"/>
                <a:gd name="connsiteX52" fmla="*/ 8038838 w 8543357"/>
                <a:gd name="connsiteY52" fmla="*/ 1067215 h 3289735"/>
                <a:gd name="connsiteX53" fmla="*/ 7814607 w 8543357"/>
                <a:gd name="connsiteY53" fmla="*/ 1417576 h 3289735"/>
                <a:gd name="connsiteX54" fmla="*/ 7912708 w 8543357"/>
                <a:gd name="connsiteY54" fmla="*/ 1557721 h 3289735"/>
                <a:gd name="connsiteX55" fmla="*/ 8087884 w 8543357"/>
                <a:gd name="connsiteY55" fmla="*/ 1557721 h 3289735"/>
                <a:gd name="connsiteX56" fmla="*/ 8221025 w 8543357"/>
                <a:gd name="connsiteY56" fmla="*/ 1403562 h 3289735"/>
                <a:gd name="connsiteX57" fmla="*/ 8221025 w 8543357"/>
                <a:gd name="connsiteY57" fmla="*/ 1109258 h 3289735"/>
                <a:gd name="connsiteX58" fmla="*/ 8153579 w 8543357"/>
                <a:gd name="connsiteY58" fmla="*/ 1033056 h 3289735"/>
                <a:gd name="connsiteX59" fmla="*/ 2916554 w 8543357"/>
                <a:gd name="connsiteY59" fmla="*/ 587330 h 3289735"/>
                <a:gd name="connsiteX60" fmla="*/ 2866084 w 8543357"/>
                <a:gd name="connsiteY60" fmla="*/ 616567 h 3289735"/>
                <a:gd name="connsiteX61" fmla="*/ 2580210 w 8543357"/>
                <a:gd name="connsiteY61" fmla="*/ 807951 h 3289735"/>
                <a:gd name="connsiteX62" fmla="*/ 2545176 w 8543357"/>
                <a:gd name="connsiteY62" fmla="*/ 955106 h 3289735"/>
                <a:gd name="connsiteX63" fmla="*/ 2916554 w 8543357"/>
                <a:gd name="connsiteY63" fmla="*/ 955106 h 3289735"/>
                <a:gd name="connsiteX64" fmla="*/ 6483234 w 8543357"/>
                <a:gd name="connsiteY64" fmla="*/ 379721 h 3289735"/>
                <a:gd name="connsiteX65" fmla="*/ 6483234 w 8543357"/>
                <a:gd name="connsiteY65" fmla="*/ 955106 h 3289735"/>
                <a:gd name="connsiteX66" fmla="*/ 7169941 w 8543357"/>
                <a:gd name="connsiteY66" fmla="*/ 955106 h 3289735"/>
                <a:gd name="connsiteX67" fmla="*/ 7120887 w 8543357"/>
                <a:gd name="connsiteY67" fmla="*/ 674818 h 3289735"/>
                <a:gd name="connsiteX68" fmla="*/ 6653454 w 8543357"/>
                <a:gd name="connsiteY68" fmla="*/ 426535 h 3289735"/>
                <a:gd name="connsiteX69" fmla="*/ 4514208 w 8543357"/>
                <a:gd name="connsiteY69" fmla="*/ 213698 h 3289735"/>
                <a:gd name="connsiteX70" fmla="*/ 4374787 w 8543357"/>
                <a:gd name="connsiteY70" fmla="*/ 218539 h 3289735"/>
                <a:gd name="connsiteX71" fmla="*/ 4226908 w 8543357"/>
                <a:gd name="connsiteY71" fmla="*/ 226355 h 3289735"/>
                <a:gd name="connsiteX72" fmla="*/ 3034107 w 8543357"/>
                <a:gd name="connsiteY72" fmla="*/ 519233 h 3289735"/>
                <a:gd name="connsiteX73" fmla="*/ 3000641 w 8543357"/>
                <a:gd name="connsiteY73" fmla="*/ 538620 h 3289735"/>
                <a:gd name="connsiteX74" fmla="*/ 3000641 w 8543357"/>
                <a:gd name="connsiteY74" fmla="*/ 955106 h 3289735"/>
                <a:gd name="connsiteX75" fmla="*/ 4514208 w 8543357"/>
                <a:gd name="connsiteY75" fmla="*/ 955106 h 3289735"/>
                <a:gd name="connsiteX76" fmla="*/ 4761218 w 8543357"/>
                <a:gd name="connsiteY76" fmla="*/ 208991 h 3289735"/>
                <a:gd name="connsiteX77" fmla="*/ 4598295 w 8543357"/>
                <a:gd name="connsiteY77" fmla="*/ 211751 h 3289735"/>
                <a:gd name="connsiteX78" fmla="*/ 4598295 w 8543357"/>
                <a:gd name="connsiteY78" fmla="*/ 955106 h 3289735"/>
                <a:gd name="connsiteX79" fmla="*/ 6399147 w 8543357"/>
                <a:gd name="connsiteY79" fmla="*/ 955106 h 3289735"/>
                <a:gd name="connsiteX80" fmla="*/ 6399147 w 8543357"/>
                <a:gd name="connsiteY80" fmla="*/ 356596 h 3289735"/>
                <a:gd name="connsiteX81" fmla="*/ 6353426 w 8543357"/>
                <a:gd name="connsiteY81" fmla="*/ 344022 h 3289735"/>
                <a:gd name="connsiteX82" fmla="*/ 4761218 w 8543357"/>
                <a:gd name="connsiteY82" fmla="*/ 208991 h 3289735"/>
                <a:gd name="connsiteX83" fmla="*/ 4770242 w 8543357"/>
                <a:gd name="connsiteY83" fmla="*/ 2 h 3289735"/>
                <a:gd name="connsiteX84" fmla="*/ 7534317 w 8543357"/>
                <a:gd name="connsiteY84" fmla="*/ 681821 h 3289735"/>
                <a:gd name="connsiteX85" fmla="*/ 7688476 w 8543357"/>
                <a:gd name="connsiteY85" fmla="*/ 737879 h 3289735"/>
                <a:gd name="connsiteX86" fmla="*/ 8192996 w 8543357"/>
                <a:gd name="connsiteY86" fmla="*/ 737879 h 3289735"/>
                <a:gd name="connsiteX87" fmla="*/ 8305111 w 8543357"/>
                <a:gd name="connsiteY87" fmla="*/ 849994 h 3289735"/>
                <a:gd name="connsiteX88" fmla="*/ 8305111 w 8543357"/>
                <a:gd name="connsiteY88" fmla="*/ 1557727 h 3289735"/>
                <a:gd name="connsiteX89" fmla="*/ 8543357 w 8543357"/>
                <a:gd name="connsiteY89" fmla="*/ 1767944 h 3289735"/>
                <a:gd name="connsiteX90" fmla="*/ 8543357 w 8543357"/>
                <a:gd name="connsiteY90" fmla="*/ 2370565 h 3289735"/>
                <a:gd name="connsiteX91" fmla="*/ 7975776 w 8543357"/>
                <a:gd name="connsiteY91" fmla="*/ 2608811 h 3289735"/>
                <a:gd name="connsiteX92" fmla="*/ 7625415 w 8543357"/>
                <a:gd name="connsiteY92" fmla="*/ 2608811 h 3289735"/>
                <a:gd name="connsiteX93" fmla="*/ 6917682 w 8543357"/>
                <a:gd name="connsiteY93" fmla="*/ 1901078 h 3289735"/>
                <a:gd name="connsiteX94" fmla="*/ 6209949 w 8543357"/>
                <a:gd name="connsiteY94" fmla="*/ 2608811 h 3289735"/>
                <a:gd name="connsiteX95" fmla="*/ 2299928 w 8543357"/>
                <a:gd name="connsiteY95" fmla="*/ 2608811 h 3289735"/>
                <a:gd name="connsiteX96" fmla="*/ 2299928 w 8543357"/>
                <a:gd name="connsiteY96" fmla="*/ 2594796 h 3289735"/>
                <a:gd name="connsiteX97" fmla="*/ 1592193 w 8543357"/>
                <a:gd name="connsiteY97" fmla="*/ 1887063 h 3289735"/>
                <a:gd name="connsiteX98" fmla="*/ 884460 w 8543357"/>
                <a:gd name="connsiteY98" fmla="*/ 2594796 h 3289735"/>
                <a:gd name="connsiteX99" fmla="*/ 884460 w 8543357"/>
                <a:gd name="connsiteY99" fmla="*/ 2608811 h 3289735"/>
                <a:gd name="connsiteX100" fmla="*/ 225789 w 8543357"/>
                <a:gd name="connsiteY100" fmla="*/ 2608811 h 3289735"/>
                <a:gd name="connsiteX101" fmla="*/ 1558 w 8543357"/>
                <a:gd name="connsiteY101" fmla="*/ 2391583 h 3289735"/>
                <a:gd name="connsiteX102" fmla="*/ 1558 w 8543357"/>
                <a:gd name="connsiteY102" fmla="*/ 1774948 h 3289735"/>
                <a:gd name="connsiteX103" fmla="*/ 506078 w 8543357"/>
                <a:gd name="connsiteY103" fmla="*/ 1333496 h 3289735"/>
                <a:gd name="connsiteX104" fmla="*/ 1991609 w 8543357"/>
                <a:gd name="connsiteY104" fmla="*/ 990139 h 3289735"/>
                <a:gd name="connsiteX105" fmla="*/ 2306931 w 8543357"/>
                <a:gd name="connsiteY105" fmla="*/ 786933 h 3289735"/>
                <a:gd name="connsiteX106" fmla="*/ 4268952 w 8543357"/>
                <a:gd name="connsiteY106" fmla="*/ 2124 h 3289735"/>
                <a:gd name="connsiteX107" fmla="*/ 4770242 w 8543357"/>
                <a:gd name="connsiteY107" fmla="*/ 2 h 32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543357" h="3289735">
                  <a:moveTo>
                    <a:pt x="6928458" y="2439007"/>
                  </a:moveTo>
                  <a:cubicBezTo>
                    <a:pt x="7028720" y="2439007"/>
                    <a:pt x="7109999" y="2520286"/>
                    <a:pt x="7109999" y="2620548"/>
                  </a:cubicBezTo>
                  <a:cubicBezTo>
                    <a:pt x="7109999" y="2720810"/>
                    <a:pt x="7028720" y="2802089"/>
                    <a:pt x="6928458" y="2802089"/>
                  </a:cubicBezTo>
                  <a:cubicBezTo>
                    <a:pt x="6828196" y="2802089"/>
                    <a:pt x="6746917" y="2720810"/>
                    <a:pt x="6746917" y="2620548"/>
                  </a:cubicBezTo>
                  <a:cubicBezTo>
                    <a:pt x="6746917" y="2520286"/>
                    <a:pt x="6828196" y="2439007"/>
                    <a:pt x="6928458" y="2439007"/>
                  </a:cubicBezTo>
                  <a:close/>
                  <a:moveTo>
                    <a:pt x="1585190" y="2416754"/>
                  </a:moveTo>
                  <a:cubicBezTo>
                    <a:pt x="1685452" y="2416754"/>
                    <a:pt x="1766731" y="2498033"/>
                    <a:pt x="1766731" y="2598295"/>
                  </a:cubicBezTo>
                  <a:cubicBezTo>
                    <a:pt x="1766731" y="2698557"/>
                    <a:pt x="1685452" y="2779836"/>
                    <a:pt x="1585190" y="2779836"/>
                  </a:cubicBezTo>
                  <a:cubicBezTo>
                    <a:pt x="1484928" y="2779836"/>
                    <a:pt x="1403649" y="2698557"/>
                    <a:pt x="1403649" y="2598295"/>
                  </a:cubicBezTo>
                  <a:cubicBezTo>
                    <a:pt x="1403649" y="2498033"/>
                    <a:pt x="1484928" y="2416754"/>
                    <a:pt x="1585190" y="2416754"/>
                  </a:cubicBezTo>
                  <a:close/>
                  <a:moveTo>
                    <a:pt x="6925340" y="2293671"/>
                  </a:moveTo>
                  <a:cubicBezTo>
                    <a:pt x="6842849" y="2293671"/>
                    <a:pt x="6760359" y="2325141"/>
                    <a:pt x="6697422" y="2388080"/>
                  </a:cubicBezTo>
                  <a:cubicBezTo>
                    <a:pt x="6571542" y="2513953"/>
                    <a:pt x="6571542" y="2718042"/>
                    <a:pt x="6697415" y="2843921"/>
                  </a:cubicBezTo>
                  <a:cubicBezTo>
                    <a:pt x="6823295" y="2969801"/>
                    <a:pt x="7027383" y="2969794"/>
                    <a:pt x="7153263" y="2843921"/>
                  </a:cubicBezTo>
                  <a:cubicBezTo>
                    <a:pt x="7279136" y="2718042"/>
                    <a:pt x="7279136" y="2513953"/>
                    <a:pt x="7153263" y="2388080"/>
                  </a:cubicBezTo>
                  <a:cubicBezTo>
                    <a:pt x="7090323" y="2325141"/>
                    <a:pt x="7007831" y="2293671"/>
                    <a:pt x="6925340" y="2293671"/>
                  </a:cubicBezTo>
                  <a:close/>
                  <a:moveTo>
                    <a:pt x="1582072" y="2271418"/>
                  </a:moveTo>
                  <a:cubicBezTo>
                    <a:pt x="1499581" y="2271418"/>
                    <a:pt x="1417091" y="2302888"/>
                    <a:pt x="1354154" y="2365827"/>
                  </a:cubicBezTo>
                  <a:cubicBezTo>
                    <a:pt x="1228274" y="2491700"/>
                    <a:pt x="1228274" y="2695789"/>
                    <a:pt x="1354147" y="2821668"/>
                  </a:cubicBezTo>
                  <a:cubicBezTo>
                    <a:pt x="1480027" y="2947548"/>
                    <a:pt x="1684115" y="2947541"/>
                    <a:pt x="1809995" y="2821668"/>
                  </a:cubicBezTo>
                  <a:cubicBezTo>
                    <a:pt x="1935868" y="2695789"/>
                    <a:pt x="1935868" y="2491700"/>
                    <a:pt x="1809995" y="2365827"/>
                  </a:cubicBezTo>
                  <a:cubicBezTo>
                    <a:pt x="1747055" y="2302888"/>
                    <a:pt x="1664563" y="2271418"/>
                    <a:pt x="1582072" y="2271418"/>
                  </a:cubicBezTo>
                  <a:close/>
                  <a:moveTo>
                    <a:pt x="6928457" y="1951359"/>
                  </a:moveTo>
                  <a:cubicBezTo>
                    <a:pt x="7292833" y="1951359"/>
                    <a:pt x="7594140" y="2252666"/>
                    <a:pt x="7601151" y="2624052"/>
                  </a:cubicBezTo>
                  <a:cubicBezTo>
                    <a:pt x="7601151" y="2624052"/>
                    <a:pt x="7601151" y="2631056"/>
                    <a:pt x="7601151" y="2638067"/>
                  </a:cubicBezTo>
                  <a:cubicBezTo>
                    <a:pt x="7587136" y="2995431"/>
                    <a:pt x="7292833" y="3289735"/>
                    <a:pt x="6928457" y="3289735"/>
                  </a:cubicBezTo>
                  <a:cubicBezTo>
                    <a:pt x="6564082" y="3289735"/>
                    <a:pt x="6262768" y="3002442"/>
                    <a:pt x="6255764" y="2638067"/>
                  </a:cubicBezTo>
                  <a:cubicBezTo>
                    <a:pt x="6255764" y="2638067"/>
                    <a:pt x="6255764" y="2631056"/>
                    <a:pt x="6255764" y="2624052"/>
                  </a:cubicBezTo>
                  <a:cubicBezTo>
                    <a:pt x="6255764" y="2252666"/>
                    <a:pt x="6557071" y="1951359"/>
                    <a:pt x="6928457" y="1951359"/>
                  </a:cubicBezTo>
                  <a:close/>
                  <a:moveTo>
                    <a:pt x="1585189" y="1929106"/>
                  </a:moveTo>
                  <a:cubicBezTo>
                    <a:pt x="1949565" y="1929106"/>
                    <a:pt x="2250872" y="2230413"/>
                    <a:pt x="2257883" y="2601799"/>
                  </a:cubicBezTo>
                  <a:cubicBezTo>
                    <a:pt x="2257883" y="2601799"/>
                    <a:pt x="2257883" y="2608803"/>
                    <a:pt x="2257883" y="2615814"/>
                  </a:cubicBezTo>
                  <a:cubicBezTo>
                    <a:pt x="2243868" y="2973178"/>
                    <a:pt x="1949565" y="3267482"/>
                    <a:pt x="1585189" y="3267482"/>
                  </a:cubicBezTo>
                  <a:cubicBezTo>
                    <a:pt x="1220814" y="3267482"/>
                    <a:pt x="919500" y="2980189"/>
                    <a:pt x="912496" y="2615814"/>
                  </a:cubicBezTo>
                  <a:cubicBezTo>
                    <a:pt x="912496" y="2615814"/>
                    <a:pt x="912496" y="2608803"/>
                    <a:pt x="912496" y="2601799"/>
                  </a:cubicBezTo>
                  <a:cubicBezTo>
                    <a:pt x="912496" y="2230413"/>
                    <a:pt x="1213803" y="1929106"/>
                    <a:pt x="1585189" y="1929106"/>
                  </a:cubicBezTo>
                  <a:close/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6FBF2EC-D1D0-4AD3-AFE0-03403A5B5377}"/>
                </a:ext>
              </a:extLst>
            </p:cNvPr>
            <p:cNvSpPr/>
            <p:nvPr/>
          </p:nvSpPr>
          <p:spPr>
            <a:xfrm>
              <a:off x="1674845" y="5884507"/>
              <a:ext cx="969487" cy="434598"/>
            </a:xfrm>
            <a:custGeom>
              <a:avLst/>
              <a:gdLst>
                <a:gd name="connsiteX0" fmla="*/ 825424 w 969486"/>
                <a:gd name="connsiteY0" fmla="*/ 433032 h 434597"/>
                <a:gd name="connsiteX1" fmla="*/ 2196 w 969486"/>
                <a:gd name="connsiteY1" fmla="*/ 230777 h 434597"/>
                <a:gd name="connsiteX2" fmla="*/ 106 w 969486"/>
                <a:gd name="connsiteY2" fmla="*/ 227017 h 434597"/>
                <a:gd name="connsiteX3" fmla="*/ 55267 w 969486"/>
                <a:gd name="connsiteY3" fmla="*/ 2196 h 434597"/>
                <a:gd name="connsiteX4" fmla="*/ 59028 w 969486"/>
                <a:gd name="connsiteY4" fmla="*/ 107 h 434597"/>
                <a:gd name="connsiteX5" fmla="*/ 882256 w 969486"/>
                <a:gd name="connsiteY5" fmla="*/ 202361 h 434597"/>
                <a:gd name="connsiteX6" fmla="*/ 969175 w 969486"/>
                <a:gd name="connsiteY6" fmla="*/ 346113 h 434597"/>
                <a:gd name="connsiteX7" fmla="*/ 969175 w 969486"/>
                <a:gd name="connsiteY7" fmla="*/ 346113 h 434597"/>
                <a:gd name="connsiteX8" fmla="*/ 825424 w 969486"/>
                <a:gd name="connsiteY8" fmla="*/ 433032 h 4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486" h="434597">
                  <a:moveTo>
                    <a:pt x="825424" y="433032"/>
                  </a:moveTo>
                  <a:lnTo>
                    <a:pt x="2196" y="230777"/>
                  </a:lnTo>
                  <a:cubicBezTo>
                    <a:pt x="524" y="230360"/>
                    <a:pt x="-311" y="228688"/>
                    <a:pt x="106" y="227017"/>
                  </a:cubicBezTo>
                  <a:lnTo>
                    <a:pt x="55267" y="2196"/>
                  </a:lnTo>
                  <a:cubicBezTo>
                    <a:pt x="55685" y="524"/>
                    <a:pt x="57356" y="-311"/>
                    <a:pt x="59028" y="107"/>
                  </a:cubicBezTo>
                  <a:lnTo>
                    <a:pt x="882256" y="202361"/>
                  </a:lnTo>
                  <a:cubicBezTo>
                    <a:pt x="945774" y="217823"/>
                    <a:pt x="984637" y="282595"/>
                    <a:pt x="969175" y="346113"/>
                  </a:cubicBezTo>
                  <a:lnTo>
                    <a:pt x="969175" y="346113"/>
                  </a:lnTo>
                  <a:cubicBezTo>
                    <a:pt x="953296" y="409213"/>
                    <a:pt x="888942" y="448494"/>
                    <a:pt x="825424" y="433032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CF84EAA-820C-4300-9EDF-B1B497FD2136}"/>
              </a:ext>
            </a:extLst>
          </p:cNvPr>
          <p:cNvSpPr/>
          <p:nvPr/>
        </p:nvSpPr>
        <p:spPr>
          <a:xfrm>
            <a:off x="0" y="3533082"/>
            <a:ext cx="12192000" cy="518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B7EEEF1-4A5A-48FC-BEA6-C71CE9EC6106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0" y="3792375"/>
            <a:ext cx="12192000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147B975-AA3D-4FC1-9623-CFF77189C7F2}"/>
              </a:ext>
            </a:extLst>
          </p:cNvPr>
          <p:cNvGrpSpPr/>
          <p:nvPr/>
        </p:nvGrpSpPr>
        <p:grpSpPr>
          <a:xfrm>
            <a:off x="8836184" y="998923"/>
            <a:ext cx="2471476" cy="2534159"/>
            <a:chOff x="8037083" y="1418022"/>
            <a:chExt cx="2471476" cy="2534159"/>
          </a:xfrm>
        </p:grpSpPr>
        <p:sp>
          <p:nvSpPr>
            <p:cNvPr id="12" name="Graphic 200">
              <a:extLst>
                <a:ext uri="{FF2B5EF4-FFF2-40B4-BE49-F238E27FC236}">
                  <a16:creationId xmlns="" xmlns:a16="http://schemas.microsoft.com/office/drawing/2014/main" id="{B96D2209-9E7F-4FF9-AE8C-26EA4E3629B9}"/>
                </a:ext>
              </a:extLst>
            </p:cNvPr>
            <p:cNvSpPr/>
            <p:nvPr/>
          </p:nvSpPr>
          <p:spPr>
            <a:xfrm>
              <a:off x="8037083" y="1418022"/>
              <a:ext cx="2471476" cy="2534159"/>
            </a:xfrm>
            <a:custGeom>
              <a:avLst/>
              <a:gdLst>
                <a:gd name="connsiteX0" fmla="*/ 2472688 w 2471476"/>
                <a:gd name="connsiteY0" fmla="*/ 2417325 h 2534158"/>
                <a:gd name="connsiteX1" fmla="*/ 2395678 w 2471476"/>
                <a:gd name="connsiteY1" fmla="*/ 2347031 h 2534158"/>
                <a:gd name="connsiteX2" fmla="*/ 2366575 w 2471476"/>
                <a:gd name="connsiteY2" fmla="*/ 2317033 h 2534158"/>
                <a:gd name="connsiteX3" fmla="*/ 2366128 w 2471476"/>
                <a:gd name="connsiteY3" fmla="*/ 212697 h 2534158"/>
                <a:gd name="connsiteX4" fmla="*/ 2358516 w 2471476"/>
                <a:gd name="connsiteY4" fmla="*/ 150910 h 2534158"/>
                <a:gd name="connsiteX5" fmla="*/ 2159724 w 2471476"/>
                <a:gd name="connsiteY5" fmla="*/ 1367 h 2534158"/>
                <a:gd name="connsiteX6" fmla="*/ 1465740 w 2471476"/>
                <a:gd name="connsiteY6" fmla="*/ 24 h 2534158"/>
                <a:gd name="connsiteX7" fmla="*/ 1253516 w 2471476"/>
                <a:gd name="connsiteY7" fmla="*/ 210906 h 2534158"/>
                <a:gd name="connsiteX8" fmla="*/ 1254411 w 2471476"/>
                <a:gd name="connsiteY8" fmla="*/ 1267551 h 2534158"/>
                <a:gd name="connsiteX9" fmla="*/ 1252172 w 2471476"/>
                <a:gd name="connsiteY9" fmla="*/ 1293967 h 2534158"/>
                <a:gd name="connsiteX10" fmla="*/ 1250381 w 2471476"/>
                <a:gd name="connsiteY10" fmla="*/ 1294415 h 2534158"/>
                <a:gd name="connsiteX11" fmla="*/ 1251277 w 2471476"/>
                <a:gd name="connsiteY11" fmla="*/ 1297102 h 2534158"/>
                <a:gd name="connsiteX12" fmla="*/ 1237845 w 2471476"/>
                <a:gd name="connsiteY12" fmla="*/ 1301579 h 2534158"/>
                <a:gd name="connsiteX13" fmla="*/ 1142478 w 2471476"/>
                <a:gd name="connsiteY13" fmla="*/ 1351725 h 2534158"/>
                <a:gd name="connsiteX14" fmla="*/ 1116958 w 2471476"/>
                <a:gd name="connsiteY14" fmla="*/ 1409930 h 2534158"/>
                <a:gd name="connsiteX15" fmla="*/ 1114719 w 2471476"/>
                <a:gd name="connsiteY15" fmla="*/ 1431869 h 2534158"/>
                <a:gd name="connsiteX16" fmla="*/ 1114719 w 2471476"/>
                <a:gd name="connsiteY16" fmla="*/ 2148239 h 2534158"/>
                <a:gd name="connsiteX17" fmla="*/ 1116062 w 2471476"/>
                <a:gd name="connsiteY17" fmla="*/ 2170625 h 2534158"/>
                <a:gd name="connsiteX18" fmla="*/ 1056962 w 2471476"/>
                <a:gd name="connsiteY18" fmla="*/ 2229278 h 2534158"/>
                <a:gd name="connsiteX19" fmla="*/ 869810 w 2471476"/>
                <a:gd name="connsiteY19" fmla="*/ 2229278 h 2534158"/>
                <a:gd name="connsiteX20" fmla="*/ 813396 w 2471476"/>
                <a:gd name="connsiteY20" fmla="*/ 2165700 h 2534158"/>
                <a:gd name="connsiteX21" fmla="*/ 814739 w 2471476"/>
                <a:gd name="connsiteY21" fmla="*/ 2152268 h 2534158"/>
                <a:gd name="connsiteX22" fmla="*/ 814739 w 2471476"/>
                <a:gd name="connsiteY22" fmla="*/ 1310981 h 2534158"/>
                <a:gd name="connsiteX23" fmla="*/ 812053 w 2471476"/>
                <a:gd name="connsiteY23" fmla="*/ 1293967 h 2534158"/>
                <a:gd name="connsiteX24" fmla="*/ 664749 w 2471476"/>
                <a:gd name="connsiteY24" fmla="*/ 1186064 h 2534158"/>
                <a:gd name="connsiteX25" fmla="*/ 581919 w 2471476"/>
                <a:gd name="connsiteY25" fmla="*/ 1186512 h 2534158"/>
                <a:gd name="connsiteX26" fmla="*/ 565800 w 2471476"/>
                <a:gd name="connsiteY26" fmla="*/ 1169946 h 2534158"/>
                <a:gd name="connsiteX27" fmla="*/ 565800 w 2471476"/>
                <a:gd name="connsiteY27" fmla="*/ 1089354 h 2534158"/>
                <a:gd name="connsiteX28" fmla="*/ 473120 w 2471476"/>
                <a:gd name="connsiteY28" fmla="*/ 996674 h 2534158"/>
                <a:gd name="connsiteX29" fmla="*/ 320892 w 2471476"/>
                <a:gd name="connsiteY29" fmla="*/ 997122 h 2534158"/>
                <a:gd name="connsiteX30" fmla="*/ 291341 w 2471476"/>
                <a:gd name="connsiteY30" fmla="*/ 968019 h 2534158"/>
                <a:gd name="connsiteX31" fmla="*/ 268507 w 2471476"/>
                <a:gd name="connsiteY31" fmla="*/ 940260 h 2534158"/>
                <a:gd name="connsiteX32" fmla="*/ 243882 w 2471476"/>
                <a:gd name="connsiteY32" fmla="*/ 970258 h 2534158"/>
                <a:gd name="connsiteX33" fmla="*/ 243882 w 2471476"/>
                <a:gd name="connsiteY33" fmla="*/ 1047715 h 2534158"/>
                <a:gd name="connsiteX34" fmla="*/ 225077 w 2471476"/>
                <a:gd name="connsiteY34" fmla="*/ 1066072 h 2534158"/>
                <a:gd name="connsiteX35" fmla="*/ 52701 w 2471476"/>
                <a:gd name="connsiteY35" fmla="*/ 1066072 h 2534158"/>
                <a:gd name="connsiteX36" fmla="*/ 316 w 2471476"/>
                <a:gd name="connsiteY36" fmla="*/ 1118009 h 2534158"/>
                <a:gd name="connsiteX37" fmla="*/ 53596 w 2471476"/>
                <a:gd name="connsiteY37" fmla="*/ 1168155 h 2534158"/>
                <a:gd name="connsiteX38" fmla="*/ 225972 w 2471476"/>
                <a:gd name="connsiteY38" fmla="*/ 1167707 h 2534158"/>
                <a:gd name="connsiteX39" fmla="*/ 243434 w 2471476"/>
                <a:gd name="connsiteY39" fmla="*/ 1184721 h 2534158"/>
                <a:gd name="connsiteX40" fmla="*/ 243434 w 2471476"/>
                <a:gd name="connsiteY40" fmla="*/ 1285461 h 2534158"/>
                <a:gd name="connsiteX41" fmla="*/ 223734 w 2471476"/>
                <a:gd name="connsiteY41" fmla="*/ 1305161 h 2534158"/>
                <a:gd name="connsiteX42" fmla="*/ 53596 w 2471476"/>
                <a:gd name="connsiteY42" fmla="*/ 1305161 h 2534158"/>
                <a:gd name="connsiteX43" fmla="*/ 1659 w 2471476"/>
                <a:gd name="connsiteY43" fmla="*/ 1368739 h 2534158"/>
                <a:gd name="connsiteX44" fmla="*/ 57178 w 2471476"/>
                <a:gd name="connsiteY44" fmla="*/ 1407691 h 2534158"/>
                <a:gd name="connsiteX45" fmla="*/ 227316 w 2471476"/>
                <a:gd name="connsiteY45" fmla="*/ 1407691 h 2534158"/>
                <a:gd name="connsiteX46" fmla="*/ 243434 w 2471476"/>
                <a:gd name="connsiteY46" fmla="*/ 1423362 h 2534158"/>
                <a:gd name="connsiteX47" fmla="*/ 243882 w 2471476"/>
                <a:gd name="connsiteY47" fmla="*/ 1498581 h 2534158"/>
                <a:gd name="connsiteX48" fmla="*/ 257314 w 2471476"/>
                <a:gd name="connsiteY48" fmla="*/ 1530817 h 2534158"/>
                <a:gd name="connsiteX49" fmla="*/ 290446 w 2471476"/>
                <a:gd name="connsiteY49" fmla="*/ 1504401 h 2534158"/>
                <a:gd name="connsiteX50" fmla="*/ 315519 w 2471476"/>
                <a:gd name="connsiteY50" fmla="*/ 1476194 h 2534158"/>
                <a:gd name="connsiteX51" fmla="*/ 469986 w 2471476"/>
                <a:gd name="connsiteY51" fmla="*/ 1476642 h 2534158"/>
                <a:gd name="connsiteX52" fmla="*/ 564905 w 2471476"/>
                <a:gd name="connsiteY52" fmla="*/ 1380827 h 2534158"/>
                <a:gd name="connsiteX53" fmla="*/ 564905 w 2471476"/>
                <a:gd name="connsiteY53" fmla="*/ 1291281 h 2534158"/>
                <a:gd name="connsiteX54" fmla="*/ 579680 w 2471476"/>
                <a:gd name="connsiteY54" fmla="*/ 1275163 h 2534158"/>
                <a:gd name="connsiteX55" fmla="*/ 662510 w 2471476"/>
                <a:gd name="connsiteY55" fmla="*/ 1275611 h 2534158"/>
                <a:gd name="connsiteX56" fmla="*/ 720268 w 2471476"/>
                <a:gd name="connsiteY56" fmla="*/ 1324413 h 2534158"/>
                <a:gd name="connsiteX57" fmla="*/ 719372 w 2471476"/>
                <a:gd name="connsiteY57" fmla="*/ 1335607 h 2534158"/>
                <a:gd name="connsiteX58" fmla="*/ 719372 w 2471476"/>
                <a:gd name="connsiteY58" fmla="*/ 2188087 h 2534158"/>
                <a:gd name="connsiteX59" fmla="*/ 721611 w 2471476"/>
                <a:gd name="connsiteY59" fmla="*/ 2205548 h 2534158"/>
                <a:gd name="connsiteX60" fmla="*/ 725641 w 2471476"/>
                <a:gd name="connsiteY60" fmla="*/ 2218085 h 2534158"/>
                <a:gd name="connsiteX61" fmla="*/ 833544 w 2471476"/>
                <a:gd name="connsiteY61" fmla="*/ 2318377 h 2534158"/>
                <a:gd name="connsiteX62" fmla="*/ 1092780 w 2471476"/>
                <a:gd name="connsiteY62" fmla="*/ 2318377 h 2534158"/>
                <a:gd name="connsiteX63" fmla="*/ 1202027 w 2471476"/>
                <a:gd name="connsiteY63" fmla="*/ 2200176 h 2534158"/>
                <a:gd name="connsiteX64" fmla="*/ 1202474 w 2471476"/>
                <a:gd name="connsiteY64" fmla="*/ 1658868 h 2534158"/>
                <a:gd name="connsiteX65" fmla="*/ 1205161 w 2471476"/>
                <a:gd name="connsiteY65" fmla="*/ 1444405 h 2534158"/>
                <a:gd name="connsiteX66" fmla="*/ 1236054 w 2471476"/>
                <a:gd name="connsiteY66" fmla="*/ 1397393 h 2534158"/>
                <a:gd name="connsiteX67" fmla="*/ 1249486 w 2471476"/>
                <a:gd name="connsiteY67" fmla="*/ 1425153 h 2534158"/>
                <a:gd name="connsiteX68" fmla="*/ 1249486 w 2471476"/>
                <a:gd name="connsiteY68" fmla="*/ 2315690 h 2534158"/>
                <a:gd name="connsiteX69" fmla="*/ 1220831 w 2471476"/>
                <a:gd name="connsiteY69" fmla="*/ 2343450 h 2534158"/>
                <a:gd name="connsiteX70" fmla="*/ 1206056 w 2471476"/>
                <a:gd name="connsiteY70" fmla="*/ 2346136 h 2534158"/>
                <a:gd name="connsiteX71" fmla="*/ 1145165 w 2471476"/>
                <a:gd name="connsiteY71" fmla="*/ 2405684 h 2534158"/>
                <a:gd name="connsiteX72" fmla="*/ 1146956 w 2471476"/>
                <a:gd name="connsiteY72" fmla="*/ 2485828 h 2534158"/>
                <a:gd name="connsiteX73" fmla="*/ 1211877 w 2471476"/>
                <a:gd name="connsiteY73" fmla="*/ 2537765 h 2534158"/>
                <a:gd name="connsiteX74" fmla="*/ 2398364 w 2471476"/>
                <a:gd name="connsiteY74" fmla="*/ 2537765 h 2534158"/>
                <a:gd name="connsiteX75" fmla="*/ 2409558 w 2471476"/>
                <a:gd name="connsiteY75" fmla="*/ 2537765 h 2534158"/>
                <a:gd name="connsiteX76" fmla="*/ 2467315 w 2471476"/>
                <a:gd name="connsiteY76" fmla="*/ 2488514 h 2534158"/>
                <a:gd name="connsiteX77" fmla="*/ 2472688 w 2471476"/>
                <a:gd name="connsiteY77" fmla="*/ 2417325 h 2534158"/>
                <a:gd name="connsiteX78" fmla="*/ 2217481 w 2471476"/>
                <a:gd name="connsiteY78" fmla="*/ 660876 h 2534158"/>
                <a:gd name="connsiteX79" fmla="*/ 2128830 w 2471476"/>
                <a:gd name="connsiteY79" fmla="*/ 767883 h 2534158"/>
                <a:gd name="connsiteX80" fmla="*/ 2081818 w 2471476"/>
                <a:gd name="connsiteY80" fmla="*/ 766988 h 2534158"/>
                <a:gd name="connsiteX81" fmla="*/ 1512752 w 2471476"/>
                <a:gd name="connsiteY81" fmla="*/ 766988 h 2534158"/>
                <a:gd name="connsiteX82" fmla="*/ 1488127 w 2471476"/>
                <a:gd name="connsiteY82" fmla="*/ 767436 h 2534158"/>
                <a:gd name="connsiteX83" fmla="*/ 1399476 w 2471476"/>
                <a:gd name="connsiteY83" fmla="*/ 664010 h 2534158"/>
                <a:gd name="connsiteX84" fmla="*/ 1399476 w 2471476"/>
                <a:gd name="connsiteY84" fmla="*/ 263738 h 2534158"/>
                <a:gd name="connsiteX85" fmla="*/ 1508275 w 2471476"/>
                <a:gd name="connsiteY85" fmla="*/ 156282 h 2534158"/>
                <a:gd name="connsiteX86" fmla="*/ 2107787 w 2471476"/>
                <a:gd name="connsiteY86" fmla="*/ 156282 h 2534158"/>
                <a:gd name="connsiteX87" fmla="*/ 2217481 w 2471476"/>
                <a:gd name="connsiteY87" fmla="*/ 267320 h 2534158"/>
                <a:gd name="connsiteX88" fmla="*/ 2217481 w 2471476"/>
                <a:gd name="connsiteY88" fmla="*/ 660876 h 253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471476" h="2534158">
                  <a:moveTo>
                    <a:pt x="2472688" y="2417325"/>
                  </a:moveTo>
                  <a:cubicBezTo>
                    <a:pt x="2465972" y="2361807"/>
                    <a:pt x="2450749" y="2347479"/>
                    <a:pt x="2395678" y="2347031"/>
                  </a:cubicBezTo>
                  <a:cubicBezTo>
                    <a:pt x="2366128" y="2347031"/>
                    <a:pt x="2366575" y="2347031"/>
                    <a:pt x="2366575" y="2317033"/>
                  </a:cubicBezTo>
                  <a:cubicBezTo>
                    <a:pt x="2366575" y="1615439"/>
                    <a:pt x="2366575" y="914291"/>
                    <a:pt x="2366128" y="212697"/>
                  </a:cubicBezTo>
                  <a:cubicBezTo>
                    <a:pt x="2366128" y="192101"/>
                    <a:pt x="2364337" y="171058"/>
                    <a:pt x="2358516" y="150910"/>
                  </a:cubicBezTo>
                  <a:cubicBezTo>
                    <a:pt x="2332100" y="59125"/>
                    <a:pt x="2255538" y="1815"/>
                    <a:pt x="2159724" y="1367"/>
                  </a:cubicBezTo>
                  <a:cubicBezTo>
                    <a:pt x="1928246" y="1367"/>
                    <a:pt x="1697217" y="4054"/>
                    <a:pt x="1465740" y="24"/>
                  </a:cubicBezTo>
                  <a:cubicBezTo>
                    <a:pt x="1349330" y="-1767"/>
                    <a:pt x="1252620" y="95839"/>
                    <a:pt x="1253516" y="210906"/>
                  </a:cubicBezTo>
                  <a:cubicBezTo>
                    <a:pt x="1257097" y="563270"/>
                    <a:pt x="1254859" y="915187"/>
                    <a:pt x="1254411" y="1267551"/>
                  </a:cubicBezTo>
                  <a:cubicBezTo>
                    <a:pt x="1254411" y="1276506"/>
                    <a:pt x="1256650" y="1285461"/>
                    <a:pt x="1252172" y="1293967"/>
                  </a:cubicBezTo>
                  <a:cubicBezTo>
                    <a:pt x="1251277" y="1293967"/>
                    <a:pt x="1250829" y="1293967"/>
                    <a:pt x="1250381" y="1294415"/>
                  </a:cubicBezTo>
                  <a:cubicBezTo>
                    <a:pt x="1249486" y="1294863"/>
                    <a:pt x="1249934" y="1295759"/>
                    <a:pt x="1251277" y="1297102"/>
                  </a:cubicBezTo>
                  <a:cubicBezTo>
                    <a:pt x="1248591" y="1304265"/>
                    <a:pt x="1242322" y="1301131"/>
                    <a:pt x="1237845" y="1301579"/>
                  </a:cubicBezTo>
                  <a:cubicBezTo>
                    <a:pt x="1198445" y="1303818"/>
                    <a:pt x="1167103" y="1321279"/>
                    <a:pt x="1142478" y="1351725"/>
                  </a:cubicBezTo>
                  <a:cubicBezTo>
                    <a:pt x="1128599" y="1369186"/>
                    <a:pt x="1124569" y="1390230"/>
                    <a:pt x="1116958" y="1409930"/>
                  </a:cubicBezTo>
                  <a:cubicBezTo>
                    <a:pt x="1112480" y="1416646"/>
                    <a:pt x="1114719" y="1424257"/>
                    <a:pt x="1114719" y="1431869"/>
                  </a:cubicBezTo>
                  <a:cubicBezTo>
                    <a:pt x="1114719" y="1670509"/>
                    <a:pt x="1114719" y="1909598"/>
                    <a:pt x="1114719" y="2148239"/>
                  </a:cubicBezTo>
                  <a:cubicBezTo>
                    <a:pt x="1114719" y="2155850"/>
                    <a:pt x="1113823" y="2163014"/>
                    <a:pt x="1116062" y="2170625"/>
                  </a:cubicBezTo>
                  <a:cubicBezTo>
                    <a:pt x="1112928" y="2212712"/>
                    <a:pt x="1098601" y="2228383"/>
                    <a:pt x="1056962" y="2229278"/>
                  </a:cubicBezTo>
                  <a:cubicBezTo>
                    <a:pt x="994727" y="2230621"/>
                    <a:pt x="932045" y="2230621"/>
                    <a:pt x="869810" y="2229278"/>
                  </a:cubicBezTo>
                  <a:cubicBezTo>
                    <a:pt x="829514" y="2228383"/>
                    <a:pt x="812500" y="2207787"/>
                    <a:pt x="813396" y="2165700"/>
                  </a:cubicBezTo>
                  <a:cubicBezTo>
                    <a:pt x="814739" y="2161223"/>
                    <a:pt x="814739" y="2156746"/>
                    <a:pt x="814739" y="2152268"/>
                  </a:cubicBezTo>
                  <a:cubicBezTo>
                    <a:pt x="814739" y="1871989"/>
                    <a:pt x="814739" y="1591261"/>
                    <a:pt x="814739" y="1310981"/>
                  </a:cubicBezTo>
                  <a:cubicBezTo>
                    <a:pt x="814739" y="1305161"/>
                    <a:pt x="816530" y="1298893"/>
                    <a:pt x="812053" y="1293967"/>
                  </a:cubicBezTo>
                  <a:cubicBezTo>
                    <a:pt x="787427" y="1214271"/>
                    <a:pt x="749370" y="1186064"/>
                    <a:pt x="664749" y="1186064"/>
                  </a:cubicBezTo>
                  <a:cubicBezTo>
                    <a:pt x="636990" y="1186064"/>
                    <a:pt x="609678" y="1185617"/>
                    <a:pt x="581919" y="1186512"/>
                  </a:cubicBezTo>
                  <a:cubicBezTo>
                    <a:pt x="568935" y="1186960"/>
                    <a:pt x="565353" y="1182482"/>
                    <a:pt x="565800" y="1169946"/>
                  </a:cubicBezTo>
                  <a:cubicBezTo>
                    <a:pt x="566696" y="1143082"/>
                    <a:pt x="566248" y="1116218"/>
                    <a:pt x="565800" y="1089354"/>
                  </a:cubicBezTo>
                  <a:cubicBezTo>
                    <a:pt x="565353" y="1034731"/>
                    <a:pt x="527743" y="996674"/>
                    <a:pt x="473120" y="996674"/>
                  </a:cubicBezTo>
                  <a:cubicBezTo>
                    <a:pt x="422526" y="996226"/>
                    <a:pt x="371485" y="995331"/>
                    <a:pt x="320892" y="997122"/>
                  </a:cubicBezTo>
                  <a:cubicBezTo>
                    <a:pt x="297609" y="998017"/>
                    <a:pt x="287759" y="992197"/>
                    <a:pt x="291341" y="968019"/>
                  </a:cubicBezTo>
                  <a:cubicBezTo>
                    <a:pt x="294028" y="951453"/>
                    <a:pt x="287759" y="940260"/>
                    <a:pt x="268507" y="940260"/>
                  </a:cubicBezTo>
                  <a:cubicBezTo>
                    <a:pt x="248359" y="940260"/>
                    <a:pt x="244329" y="953692"/>
                    <a:pt x="243882" y="970258"/>
                  </a:cubicBezTo>
                  <a:cubicBezTo>
                    <a:pt x="243434" y="996226"/>
                    <a:pt x="242539" y="1021747"/>
                    <a:pt x="243882" y="1047715"/>
                  </a:cubicBezTo>
                  <a:cubicBezTo>
                    <a:pt x="244777" y="1062938"/>
                    <a:pt x="239404" y="1066072"/>
                    <a:pt x="225077" y="1066072"/>
                  </a:cubicBezTo>
                  <a:cubicBezTo>
                    <a:pt x="167767" y="1065177"/>
                    <a:pt x="110458" y="1065177"/>
                    <a:pt x="52701" y="1066072"/>
                  </a:cubicBezTo>
                  <a:cubicBezTo>
                    <a:pt x="21359" y="1066520"/>
                    <a:pt x="-132" y="1088459"/>
                    <a:pt x="316" y="1118009"/>
                  </a:cubicBezTo>
                  <a:cubicBezTo>
                    <a:pt x="764" y="1148007"/>
                    <a:pt x="21807" y="1168155"/>
                    <a:pt x="53596" y="1168155"/>
                  </a:cubicBezTo>
                  <a:cubicBezTo>
                    <a:pt x="110906" y="1168155"/>
                    <a:pt x="168663" y="1168603"/>
                    <a:pt x="225972" y="1167707"/>
                  </a:cubicBezTo>
                  <a:cubicBezTo>
                    <a:pt x="239404" y="1167707"/>
                    <a:pt x="243882" y="1170841"/>
                    <a:pt x="243434" y="1184721"/>
                  </a:cubicBezTo>
                  <a:cubicBezTo>
                    <a:pt x="242539" y="1218301"/>
                    <a:pt x="242091" y="1251881"/>
                    <a:pt x="243434" y="1285461"/>
                  </a:cubicBezTo>
                  <a:cubicBezTo>
                    <a:pt x="243882" y="1301131"/>
                    <a:pt x="239404" y="1305609"/>
                    <a:pt x="223734" y="1305161"/>
                  </a:cubicBezTo>
                  <a:cubicBezTo>
                    <a:pt x="166872" y="1304265"/>
                    <a:pt x="110458" y="1304265"/>
                    <a:pt x="53596" y="1305161"/>
                  </a:cubicBezTo>
                  <a:cubicBezTo>
                    <a:pt x="15539" y="1305609"/>
                    <a:pt x="-6400" y="1333816"/>
                    <a:pt x="1659" y="1368739"/>
                  </a:cubicBezTo>
                  <a:cubicBezTo>
                    <a:pt x="7032" y="1392468"/>
                    <a:pt x="27628" y="1407244"/>
                    <a:pt x="57178" y="1407691"/>
                  </a:cubicBezTo>
                  <a:cubicBezTo>
                    <a:pt x="114040" y="1408139"/>
                    <a:pt x="170454" y="1408139"/>
                    <a:pt x="227316" y="1407691"/>
                  </a:cubicBezTo>
                  <a:cubicBezTo>
                    <a:pt x="240300" y="1407691"/>
                    <a:pt x="243882" y="1410825"/>
                    <a:pt x="243434" y="1423362"/>
                  </a:cubicBezTo>
                  <a:cubicBezTo>
                    <a:pt x="242539" y="1448435"/>
                    <a:pt x="242986" y="1473508"/>
                    <a:pt x="243882" y="1498581"/>
                  </a:cubicBezTo>
                  <a:cubicBezTo>
                    <a:pt x="244329" y="1510670"/>
                    <a:pt x="242539" y="1524549"/>
                    <a:pt x="257314" y="1530817"/>
                  </a:cubicBezTo>
                  <a:cubicBezTo>
                    <a:pt x="276566" y="1538877"/>
                    <a:pt x="291789" y="1528131"/>
                    <a:pt x="290446" y="1504401"/>
                  </a:cubicBezTo>
                  <a:cubicBezTo>
                    <a:pt x="289550" y="1485149"/>
                    <a:pt x="290894" y="1474851"/>
                    <a:pt x="315519" y="1476194"/>
                  </a:cubicBezTo>
                  <a:cubicBezTo>
                    <a:pt x="367008" y="1478433"/>
                    <a:pt x="418497" y="1477090"/>
                    <a:pt x="469986" y="1476642"/>
                  </a:cubicBezTo>
                  <a:cubicBezTo>
                    <a:pt x="526848" y="1476194"/>
                    <a:pt x="564905" y="1438137"/>
                    <a:pt x="564905" y="1380827"/>
                  </a:cubicBezTo>
                  <a:cubicBezTo>
                    <a:pt x="564905" y="1350829"/>
                    <a:pt x="565353" y="1321279"/>
                    <a:pt x="564905" y="1291281"/>
                  </a:cubicBezTo>
                  <a:cubicBezTo>
                    <a:pt x="564905" y="1280088"/>
                    <a:pt x="567591" y="1275163"/>
                    <a:pt x="579680" y="1275163"/>
                  </a:cubicBezTo>
                  <a:cubicBezTo>
                    <a:pt x="607439" y="1276058"/>
                    <a:pt x="634751" y="1274715"/>
                    <a:pt x="662510" y="1275611"/>
                  </a:cubicBezTo>
                  <a:cubicBezTo>
                    <a:pt x="699224" y="1276954"/>
                    <a:pt x="714447" y="1290833"/>
                    <a:pt x="720268" y="1324413"/>
                  </a:cubicBezTo>
                  <a:cubicBezTo>
                    <a:pt x="719372" y="1327995"/>
                    <a:pt x="719372" y="1332025"/>
                    <a:pt x="719372" y="1335607"/>
                  </a:cubicBezTo>
                  <a:cubicBezTo>
                    <a:pt x="719372" y="1619916"/>
                    <a:pt x="719372" y="1903777"/>
                    <a:pt x="719372" y="2188087"/>
                  </a:cubicBezTo>
                  <a:cubicBezTo>
                    <a:pt x="719372" y="2193907"/>
                    <a:pt x="718029" y="2200176"/>
                    <a:pt x="721611" y="2205548"/>
                  </a:cubicBezTo>
                  <a:cubicBezTo>
                    <a:pt x="722954" y="2209578"/>
                    <a:pt x="725193" y="2213608"/>
                    <a:pt x="725641" y="2218085"/>
                  </a:cubicBezTo>
                  <a:cubicBezTo>
                    <a:pt x="735043" y="2271813"/>
                    <a:pt x="779368" y="2315690"/>
                    <a:pt x="833544" y="2318377"/>
                  </a:cubicBezTo>
                  <a:cubicBezTo>
                    <a:pt x="919956" y="2322406"/>
                    <a:pt x="1006368" y="2322854"/>
                    <a:pt x="1092780" y="2318377"/>
                  </a:cubicBezTo>
                  <a:cubicBezTo>
                    <a:pt x="1153224" y="2315243"/>
                    <a:pt x="1202027" y="2260172"/>
                    <a:pt x="1202027" y="2200176"/>
                  </a:cubicBezTo>
                  <a:cubicBezTo>
                    <a:pt x="1202474" y="2019740"/>
                    <a:pt x="1202027" y="1839304"/>
                    <a:pt x="1202474" y="1658868"/>
                  </a:cubicBezTo>
                  <a:cubicBezTo>
                    <a:pt x="1202474" y="1587231"/>
                    <a:pt x="1198892" y="1515594"/>
                    <a:pt x="1205161" y="1444405"/>
                  </a:cubicBezTo>
                  <a:cubicBezTo>
                    <a:pt x="1206951" y="1423810"/>
                    <a:pt x="1213220" y="1404557"/>
                    <a:pt x="1236054" y="1397393"/>
                  </a:cubicBezTo>
                  <a:cubicBezTo>
                    <a:pt x="1254411" y="1400080"/>
                    <a:pt x="1249486" y="1414407"/>
                    <a:pt x="1249486" y="1425153"/>
                  </a:cubicBezTo>
                  <a:cubicBezTo>
                    <a:pt x="1249486" y="1721999"/>
                    <a:pt x="1249486" y="2018844"/>
                    <a:pt x="1249486" y="2315690"/>
                  </a:cubicBezTo>
                  <a:cubicBezTo>
                    <a:pt x="1249486" y="2343002"/>
                    <a:pt x="1249486" y="2343002"/>
                    <a:pt x="1220831" y="2343450"/>
                  </a:cubicBezTo>
                  <a:cubicBezTo>
                    <a:pt x="1215906" y="2343450"/>
                    <a:pt x="1210086" y="2342106"/>
                    <a:pt x="1206056" y="2346136"/>
                  </a:cubicBezTo>
                  <a:cubicBezTo>
                    <a:pt x="1169790" y="2349718"/>
                    <a:pt x="1149194" y="2369866"/>
                    <a:pt x="1145165" y="2405684"/>
                  </a:cubicBezTo>
                  <a:cubicBezTo>
                    <a:pt x="1142478" y="2432548"/>
                    <a:pt x="1141135" y="2459412"/>
                    <a:pt x="1146956" y="2485828"/>
                  </a:cubicBezTo>
                  <a:cubicBezTo>
                    <a:pt x="1154119" y="2520751"/>
                    <a:pt x="1175610" y="2537765"/>
                    <a:pt x="1211877" y="2537765"/>
                  </a:cubicBezTo>
                  <a:cubicBezTo>
                    <a:pt x="1607223" y="2537765"/>
                    <a:pt x="2003018" y="2537765"/>
                    <a:pt x="2398364" y="2537765"/>
                  </a:cubicBezTo>
                  <a:cubicBezTo>
                    <a:pt x="2401946" y="2537765"/>
                    <a:pt x="2405976" y="2537765"/>
                    <a:pt x="2409558" y="2537765"/>
                  </a:cubicBezTo>
                  <a:cubicBezTo>
                    <a:pt x="2440899" y="2535974"/>
                    <a:pt x="2460599" y="2519408"/>
                    <a:pt x="2467315" y="2488514"/>
                  </a:cubicBezTo>
                  <a:cubicBezTo>
                    <a:pt x="2474031" y="2464785"/>
                    <a:pt x="2475374" y="2441503"/>
                    <a:pt x="2472688" y="2417325"/>
                  </a:cubicBezTo>
                  <a:close/>
                  <a:moveTo>
                    <a:pt x="2217481" y="660876"/>
                  </a:moveTo>
                  <a:cubicBezTo>
                    <a:pt x="2217481" y="719976"/>
                    <a:pt x="2186587" y="757138"/>
                    <a:pt x="2128830" y="767883"/>
                  </a:cubicBezTo>
                  <a:cubicBezTo>
                    <a:pt x="2113160" y="766092"/>
                    <a:pt x="2097489" y="766988"/>
                    <a:pt x="2081818" y="766988"/>
                  </a:cubicBezTo>
                  <a:cubicBezTo>
                    <a:pt x="1891980" y="766988"/>
                    <a:pt x="1702142" y="766988"/>
                    <a:pt x="1512752" y="766988"/>
                  </a:cubicBezTo>
                  <a:cubicBezTo>
                    <a:pt x="1504693" y="766988"/>
                    <a:pt x="1496186" y="766540"/>
                    <a:pt x="1488127" y="767436"/>
                  </a:cubicBezTo>
                  <a:cubicBezTo>
                    <a:pt x="1433951" y="757586"/>
                    <a:pt x="1399924" y="718633"/>
                    <a:pt x="1399476" y="664010"/>
                  </a:cubicBezTo>
                  <a:cubicBezTo>
                    <a:pt x="1399028" y="530586"/>
                    <a:pt x="1399028" y="397162"/>
                    <a:pt x="1399476" y="263738"/>
                  </a:cubicBezTo>
                  <a:cubicBezTo>
                    <a:pt x="1399924" y="200608"/>
                    <a:pt x="1445144" y="156282"/>
                    <a:pt x="1508275" y="156282"/>
                  </a:cubicBezTo>
                  <a:cubicBezTo>
                    <a:pt x="1707963" y="156282"/>
                    <a:pt x="1908098" y="156282"/>
                    <a:pt x="2107787" y="156282"/>
                  </a:cubicBezTo>
                  <a:cubicBezTo>
                    <a:pt x="2174051" y="156282"/>
                    <a:pt x="2217481" y="201056"/>
                    <a:pt x="2217481" y="267320"/>
                  </a:cubicBezTo>
                  <a:cubicBezTo>
                    <a:pt x="2217481" y="398505"/>
                    <a:pt x="2217481" y="529690"/>
                    <a:pt x="2217481" y="660876"/>
                  </a:cubicBezTo>
                  <a:close/>
                </a:path>
              </a:pathLst>
            </a:custGeom>
            <a:solidFill>
              <a:schemeClr val="accent1"/>
            </a:solidFill>
            <a:ln w="4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56AC861-2F59-4488-B015-2AC8BB04B17A}"/>
                </a:ext>
              </a:extLst>
            </p:cNvPr>
            <p:cNvGrpSpPr/>
            <p:nvPr/>
          </p:nvGrpSpPr>
          <p:grpSpPr>
            <a:xfrm>
              <a:off x="9648937" y="2418359"/>
              <a:ext cx="390203" cy="412850"/>
              <a:chOff x="7660892" y="3400808"/>
              <a:chExt cx="299886" cy="317291"/>
            </a:xfrm>
            <a:solidFill>
              <a:schemeClr val="bg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1B40651E-E884-4B2D-88AF-2BE2D9041058}"/>
                  </a:ext>
                </a:extLst>
              </p:cNvPr>
              <p:cNvSpPr/>
              <p:nvPr/>
            </p:nvSpPr>
            <p:spPr>
              <a:xfrm>
                <a:off x="7706009" y="3400808"/>
                <a:ext cx="194702" cy="317291"/>
              </a:xfrm>
              <a:custGeom>
                <a:avLst/>
                <a:gdLst>
                  <a:gd name="connsiteX0" fmla="*/ 195423 w 194701"/>
                  <a:gd name="connsiteY0" fmla="*/ 1442 h 317291"/>
                  <a:gd name="connsiteX1" fmla="*/ 153958 w 194701"/>
                  <a:gd name="connsiteY1" fmla="*/ 63819 h 317291"/>
                  <a:gd name="connsiteX2" fmla="*/ 127638 w 194701"/>
                  <a:gd name="connsiteY2" fmla="*/ 103120 h 317291"/>
                  <a:gd name="connsiteX3" fmla="*/ 131964 w 194701"/>
                  <a:gd name="connsiteY3" fmla="*/ 111773 h 317291"/>
                  <a:gd name="connsiteX4" fmla="*/ 183164 w 194701"/>
                  <a:gd name="connsiteY4" fmla="*/ 111773 h 317291"/>
                  <a:gd name="connsiteX5" fmla="*/ 190375 w 194701"/>
                  <a:gd name="connsiteY5" fmla="*/ 113215 h 317291"/>
                  <a:gd name="connsiteX6" fmla="*/ 186769 w 194701"/>
                  <a:gd name="connsiteY6" fmla="*/ 119345 h 317291"/>
                  <a:gd name="connsiteX7" fmla="*/ 116821 w 194701"/>
                  <a:gd name="connsiteY7" fmla="*/ 196865 h 317291"/>
                  <a:gd name="connsiteX8" fmla="*/ 7211 w 194701"/>
                  <a:gd name="connsiteY8" fmla="*/ 315849 h 317291"/>
                  <a:gd name="connsiteX9" fmla="*/ 0 w 194701"/>
                  <a:gd name="connsiteY9" fmla="*/ 320537 h 317291"/>
                  <a:gd name="connsiteX10" fmla="*/ 13340 w 194701"/>
                  <a:gd name="connsiteY10" fmla="*/ 293855 h 317291"/>
                  <a:gd name="connsiteX11" fmla="*/ 76078 w 194701"/>
                  <a:gd name="connsiteY11" fmla="*/ 171986 h 317291"/>
                  <a:gd name="connsiteX12" fmla="*/ 69227 w 194701"/>
                  <a:gd name="connsiteY12" fmla="*/ 160809 h 317291"/>
                  <a:gd name="connsiteX13" fmla="*/ 35695 w 194701"/>
                  <a:gd name="connsiteY13" fmla="*/ 160088 h 317291"/>
                  <a:gd name="connsiteX14" fmla="*/ 31008 w 194701"/>
                  <a:gd name="connsiteY14" fmla="*/ 151074 h 317291"/>
                  <a:gd name="connsiteX15" fmla="*/ 106004 w 194701"/>
                  <a:gd name="connsiteY15" fmla="*/ 7572 h 317291"/>
                  <a:gd name="connsiteX16" fmla="*/ 115018 w 194701"/>
                  <a:gd name="connsiteY16" fmla="*/ 721 h 317291"/>
                  <a:gd name="connsiteX17" fmla="*/ 187851 w 194701"/>
                  <a:gd name="connsiteY17" fmla="*/ 0 h 317291"/>
                  <a:gd name="connsiteX18" fmla="*/ 195423 w 194701"/>
                  <a:gd name="connsiteY18" fmla="*/ 1442 h 31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4701" h="317291">
                    <a:moveTo>
                      <a:pt x="195423" y="1442"/>
                    </a:moveTo>
                    <a:cubicBezTo>
                      <a:pt x="181361" y="22715"/>
                      <a:pt x="167660" y="43267"/>
                      <a:pt x="153958" y="63819"/>
                    </a:cubicBezTo>
                    <a:cubicBezTo>
                      <a:pt x="145305" y="76799"/>
                      <a:pt x="136652" y="90140"/>
                      <a:pt x="127638" y="103120"/>
                    </a:cubicBezTo>
                    <a:cubicBezTo>
                      <a:pt x="123311" y="109249"/>
                      <a:pt x="124393" y="111773"/>
                      <a:pt x="131964" y="111773"/>
                    </a:cubicBezTo>
                    <a:cubicBezTo>
                      <a:pt x="148911" y="111773"/>
                      <a:pt x="166217" y="111773"/>
                      <a:pt x="183164" y="111773"/>
                    </a:cubicBezTo>
                    <a:cubicBezTo>
                      <a:pt x="185688" y="111773"/>
                      <a:pt x="188933" y="110691"/>
                      <a:pt x="190375" y="113215"/>
                    </a:cubicBezTo>
                    <a:cubicBezTo>
                      <a:pt x="191817" y="116100"/>
                      <a:pt x="188572" y="117542"/>
                      <a:pt x="186769" y="119345"/>
                    </a:cubicBezTo>
                    <a:cubicBezTo>
                      <a:pt x="163333" y="145305"/>
                      <a:pt x="140257" y="171265"/>
                      <a:pt x="116821" y="196865"/>
                    </a:cubicBezTo>
                    <a:cubicBezTo>
                      <a:pt x="80404" y="236526"/>
                      <a:pt x="43988" y="276188"/>
                      <a:pt x="7211" y="315849"/>
                    </a:cubicBezTo>
                    <a:cubicBezTo>
                      <a:pt x="5769" y="317652"/>
                      <a:pt x="4687" y="319815"/>
                      <a:pt x="0" y="320537"/>
                    </a:cubicBezTo>
                    <a:cubicBezTo>
                      <a:pt x="4687" y="310801"/>
                      <a:pt x="9014" y="302509"/>
                      <a:pt x="13340" y="293855"/>
                    </a:cubicBezTo>
                    <a:cubicBezTo>
                      <a:pt x="34253" y="253112"/>
                      <a:pt x="55165" y="212369"/>
                      <a:pt x="76078" y="171986"/>
                    </a:cubicBezTo>
                    <a:cubicBezTo>
                      <a:pt x="81126" y="161891"/>
                      <a:pt x="80404" y="161170"/>
                      <a:pt x="69227" y="160809"/>
                    </a:cubicBezTo>
                    <a:cubicBezTo>
                      <a:pt x="58050" y="160449"/>
                      <a:pt x="46873" y="160449"/>
                      <a:pt x="35695" y="160088"/>
                    </a:cubicBezTo>
                    <a:cubicBezTo>
                      <a:pt x="29926" y="159727"/>
                      <a:pt x="27402" y="157564"/>
                      <a:pt x="31008" y="151074"/>
                    </a:cubicBezTo>
                    <a:cubicBezTo>
                      <a:pt x="56247" y="103480"/>
                      <a:pt x="81126" y="55526"/>
                      <a:pt x="106004" y="7572"/>
                    </a:cubicBezTo>
                    <a:cubicBezTo>
                      <a:pt x="107807" y="3966"/>
                      <a:pt x="110331" y="1082"/>
                      <a:pt x="115018" y="721"/>
                    </a:cubicBezTo>
                    <a:cubicBezTo>
                      <a:pt x="139175" y="361"/>
                      <a:pt x="163693" y="0"/>
                      <a:pt x="187851" y="0"/>
                    </a:cubicBezTo>
                    <a:cubicBezTo>
                      <a:pt x="190375" y="361"/>
                      <a:pt x="192178" y="1082"/>
                      <a:pt x="195423" y="1442"/>
                    </a:cubicBezTo>
                    <a:close/>
                  </a:path>
                </a:pathLst>
              </a:custGeom>
              <a:grpFill/>
              <a:ln w="3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898EB38-4DB6-4D46-BEBA-E00732E85714}"/>
                  </a:ext>
                </a:extLst>
              </p:cNvPr>
              <p:cNvSpPr/>
              <p:nvPr/>
            </p:nvSpPr>
            <p:spPr>
              <a:xfrm>
                <a:off x="7744443" y="3438721"/>
                <a:ext cx="216335" cy="277630"/>
              </a:xfrm>
              <a:custGeom>
                <a:avLst/>
                <a:gdLst>
                  <a:gd name="connsiteX0" fmla="*/ 67931 w 216335"/>
                  <a:gd name="connsiteY0" fmla="*/ 277937 h 277630"/>
                  <a:gd name="connsiteX1" fmla="*/ 4833 w 216335"/>
                  <a:gd name="connsiteY1" fmla="*/ 264956 h 277630"/>
                  <a:gd name="connsiteX2" fmla="*/ 2670 w 216335"/>
                  <a:gd name="connsiteY2" fmla="*/ 255942 h 277630"/>
                  <a:gd name="connsiteX3" fmla="*/ 28630 w 216335"/>
                  <a:gd name="connsiteY3" fmla="*/ 248371 h 277630"/>
                  <a:gd name="connsiteX4" fmla="*/ 191963 w 216335"/>
                  <a:gd name="connsiteY4" fmla="*/ 150659 h 277630"/>
                  <a:gd name="connsiteX5" fmla="*/ 142206 w 216335"/>
                  <a:gd name="connsiteY5" fmla="*/ 24464 h 277630"/>
                  <a:gd name="connsiteX6" fmla="*/ 135716 w 216335"/>
                  <a:gd name="connsiteY6" fmla="*/ 14729 h 277630"/>
                  <a:gd name="connsiteX7" fmla="*/ 145811 w 216335"/>
                  <a:gd name="connsiteY7" fmla="*/ 667 h 277630"/>
                  <a:gd name="connsiteX8" fmla="*/ 155186 w 216335"/>
                  <a:gd name="connsiteY8" fmla="*/ 4273 h 277630"/>
                  <a:gd name="connsiteX9" fmla="*/ 216842 w 216335"/>
                  <a:gd name="connsiteY9" fmla="*/ 107032 h 277630"/>
                  <a:gd name="connsiteX10" fmla="*/ 88843 w 216335"/>
                  <a:gd name="connsiteY10" fmla="*/ 276855 h 277630"/>
                  <a:gd name="connsiteX11" fmla="*/ 67931 w 216335"/>
                  <a:gd name="connsiteY11" fmla="*/ 277937 h 27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335" h="277630">
                    <a:moveTo>
                      <a:pt x="67931" y="277937"/>
                    </a:moveTo>
                    <a:cubicBezTo>
                      <a:pt x="45937" y="278297"/>
                      <a:pt x="24664" y="273970"/>
                      <a:pt x="4833" y="264956"/>
                    </a:cubicBezTo>
                    <a:cubicBezTo>
                      <a:pt x="-575" y="262433"/>
                      <a:pt x="-1657" y="260630"/>
                      <a:pt x="2670" y="255942"/>
                    </a:cubicBezTo>
                    <a:cubicBezTo>
                      <a:pt x="13126" y="244044"/>
                      <a:pt x="13486" y="243683"/>
                      <a:pt x="28630" y="248371"/>
                    </a:cubicBezTo>
                    <a:cubicBezTo>
                      <a:pt x="101823" y="271086"/>
                      <a:pt x="178262" y="226016"/>
                      <a:pt x="191963" y="150659"/>
                    </a:cubicBezTo>
                    <a:cubicBezTo>
                      <a:pt x="200977" y="99460"/>
                      <a:pt x="183670" y="56914"/>
                      <a:pt x="142206" y="24464"/>
                    </a:cubicBezTo>
                    <a:cubicBezTo>
                      <a:pt x="138961" y="21940"/>
                      <a:pt x="133552" y="20137"/>
                      <a:pt x="135716" y="14729"/>
                    </a:cubicBezTo>
                    <a:cubicBezTo>
                      <a:pt x="137879" y="9320"/>
                      <a:pt x="140764" y="3552"/>
                      <a:pt x="145811" y="667"/>
                    </a:cubicBezTo>
                    <a:cubicBezTo>
                      <a:pt x="149417" y="-1496"/>
                      <a:pt x="152662" y="2109"/>
                      <a:pt x="155186" y="4273"/>
                    </a:cubicBezTo>
                    <a:cubicBezTo>
                      <a:pt x="189800" y="30233"/>
                      <a:pt x="210712" y="64125"/>
                      <a:pt x="216842" y="107032"/>
                    </a:cubicBezTo>
                    <a:cubicBezTo>
                      <a:pt x="228019" y="187797"/>
                      <a:pt x="172493" y="263514"/>
                      <a:pt x="88843" y="276855"/>
                    </a:cubicBezTo>
                    <a:cubicBezTo>
                      <a:pt x="81993" y="277576"/>
                      <a:pt x="74781" y="277576"/>
                      <a:pt x="67931" y="277937"/>
                    </a:cubicBezTo>
                    <a:close/>
                  </a:path>
                </a:pathLst>
              </a:custGeom>
              <a:grpFill/>
              <a:ln w="3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40A68FF1-127C-4994-8CCE-515E28E14DC2}"/>
                  </a:ext>
                </a:extLst>
              </p:cNvPr>
              <p:cNvSpPr/>
              <p:nvPr/>
            </p:nvSpPr>
            <p:spPr>
              <a:xfrm>
                <a:off x="7660892" y="3415434"/>
                <a:ext cx="133407" cy="263208"/>
              </a:xfrm>
              <a:custGeom>
                <a:avLst/>
                <a:gdLst>
                  <a:gd name="connsiteX0" fmla="*/ 46 w 133406"/>
                  <a:gd name="connsiteY0" fmla="*/ 150150 h 263207"/>
                  <a:gd name="connsiteX1" fmla="*/ 123357 w 133406"/>
                  <a:gd name="connsiteY1" fmla="*/ 1239 h 263207"/>
                  <a:gd name="connsiteX2" fmla="*/ 134174 w 133406"/>
                  <a:gd name="connsiteY2" fmla="*/ 2321 h 263207"/>
                  <a:gd name="connsiteX3" fmla="*/ 131290 w 133406"/>
                  <a:gd name="connsiteY3" fmla="*/ 12056 h 263207"/>
                  <a:gd name="connsiteX4" fmla="*/ 113262 w 133406"/>
                  <a:gd name="connsiteY4" fmla="*/ 28281 h 263207"/>
                  <a:gd name="connsiteX5" fmla="*/ 58457 w 133406"/>
                  <a:gd name="connsiteY5" fmla="*/ 238126 h 263207"/>
                  <a:gd name="connsiteX6" fmla="*/ 56294 w 133406"/>
                  <a:gd name="connsiteY6" fmla="*/ 263726 h 263207"/>
                  <a:gd name="connsiteX7" fmla="*/ 47640 w 133406"/>
                  <a:gd name="connsiteY7" fmla="*/ 260481 h 263207"/>
                  <a:gd name="connsiteX8" fmla="*/ 46 w 133406"/>
                  <a:gd name="connsiteY8" fmla="*/ 150150 h 2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06" h="263207">
                    <a:moveTo>
                      <a:pt x="46" y="150150"/>
                    </a:moveTo>
                    <a:cubicBezTo>
                      <a:pt x="-1756" y="81644"/>
                      <a:pt x="49082" y="15301"/>
                      <a:pt x="123357" y="1239"/>
                    </a:cubicBezTo>
                    <a:cubicBezTo>
                      <a:pt x="126963" y="518"/>
                      <a:pt x="131650" y="-1645"/>
                      <a:pt x="134174" y="2321"/>
                    </a:cubicBezTo>
                    <a:cubicBezTo>
                      <a:pt x="136338" y="5566"/>
                      <a:pt x="132732" y="8811"/>
                      <a:pt x="131290" y="12056"/>
                    </a:cubicBezTo>
                    <a:cubicBezTo>
                      <a:pt x="128045" y="20709"/>
                      <a:pt x="122276" y="25036"/>
                      <a:pt x="113262" y="28281"/>
                    </a:cubicBezTo>
                    <a:cubicBezTo>
                      <a:pt x="19877" y="59289"/>
                      <a:pt x="-5362" y="169980"/>
                      <a:pt x="58457" y="238126"/>
                    </a:cubicBezTo>
                    <a:cubicBezTo>
                      <a:pt x="64947" y="244977"/>
                      <a:pt x="63865" y="257957"/>
                      <a:pt x="56294" y="263726"/>
                    </a:cubicBezTo>
                    <a:cubicBezTo>
                      <a:pt x="51606" y="267331"/>
                      <a:pt x="49804" y="262644"/>
                      <a:pt x="47640" y="260481"/>
                    </a:cubicBezTo>
                    <a:cubicBezTo>
                      <a:pt x="15911" y="230915"/>
                      <a:pt x="46" y="193777"/>
                      <a:pt x="46" y="150150"/>
                    </a:cubicBezTo>
                    <a:close/>
                  </a:path>
                </a:pathLst>
              </a:custGeom>
              <a:grpFill/>
              <a:ln w="3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ED3DB140-7CFA-4251-BD4E-31068FF9990D}"/>
              </a:ext>
            </a:extLst>
          </p:cNvPr>
          <p:cNvSpPr/>
          <p:nvPr/>
        </p:nvSpPr>
        <p:spPr>
          <a:xfrm>
            <a:off x="0" y="4040244"/>
            <a:ext cx="12192000" cy="2817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B493D8C-2508-4380-9646-172A3E708694}"/>
              </a:ext>
            </a:extLst>
          </p:cNvPr>
          <p:cNvSpPr txBox="1"/>
          <p:nvPr/>
        </p:nvSpPr>
        <p:spPr>
          <a:xfrm>
            <a:off x="723150" y="4324109"/>
            <a:ext cx="6038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Self Driving Car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memungkinkan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kendaraan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bermotor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dikendalikan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otomatis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umumnya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dikembangkan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mobil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listrik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Pekerjaan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terberat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mengembangkan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mobil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menghindari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halangan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tidak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menabrak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manusia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sama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sekali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dikembangkan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mulai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integrase sensor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hingga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pemanfaatan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camera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mengenali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halangan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Penggunaan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camera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self driving car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menjadi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cukup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menjanjikan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dikembangkan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9DEC802-570A-4033-9E08-759EF6C0D603}"/>
              </a:ext>
            </a:extLst>
          </p:cNvPr>
          <p:cNvSpPr/>
          <p:nvPr/>
        </p:nvSpPr>
        <p:spPr>
          <a:xfrm rot="19551069">
            <a:off x="7349642" y="4950672"/>
            <a:ext cx="1166373" cy="1084769"/>
          </a:xfrm>
          <a:custGeom>
            <a:avLst/>
            <a:gdLst>
              <a:gd name="connsiteX0" fmla="*/ 763415 w 4616694"/>
              <a:gd name="connsiteY0" fmla="*/ 1039784 h 4293693"/>
              <a:gd name="connsiteX1" fmla="*/ 784696 w 4616694"/>
              <a:gd name="connsiteY1" fmla="*/ 1090574 h 4293693"/>
              <a:gd name="connsiteX2" fmla="*/ 786230 w 4616694"/>
              <a:gd name="connsiteY2" fmla="*/ 1465780 h 4293693"/>
              <a:gd name="connsiteX3" fmla="*/ 917290 w 4616694"/>
              <a:gd name="connsiteY3" fmla="*/ 1465780 h 4293693"/>
              <a:gd name="connsiteX4" fmla="*/ 917290 w 4616694"/>
              <a:gd name="connsiteY4" fmla="*/ 1800501 h 4293693"/>
              <a:gd name="connsiteX5" fmla="*/ 916562 w 4616694"/>
              <a:gd name="connsiteY5" fmla="*/ 1800501 h 4293693"/>
              <a:gd name="connsiteX6" fmla="*/ 915130 w 4616694"/>
              <a:gd name="connsiteY6" fmla="*/ 1848765 h 4293693"/>
              <a:gd name="connsiteX7" fmla="*/ 696397 w 4616694"/>
              <a:gd name="connsiteY7" fmla="*/ 2196423 h 4293693"/>
              <a:gd name="connsiteX8" fmla="*/ 623138 w 4616694"/>
              <a:gd name="connsiteY8" fmla="*/ 2228349 h 4293693"/>
              <a:gd name="connsiteX9" fmla="*/ 639334 w 4616694"/>
              <a:gd name="connsiteY9" fmla="*/ 2419809 h 4293693"/>
              <a:gd name="connsiteX10" fmla="*/ 1475757 w 4616694"/>
              <a:gd name="connsiteY10" fmla="*/ 3707996 h 4293693"/>
              <a:gd name="connsiteX11" fmla="*/ 1508497 w 4616694"/>
              <a:gd name="connsiteY11" fmla="*/ 3727003 h 4293693"/>
              <a:gd name="connsiteX12" fmla="*/ 1342037 w 4616694"/>
              <a:gd name="connsiteY12" fmla="*/ 3972413 h 4293693"/>
              <a:gd name="connsiteX13" fmla="*/ 1316740 w 4616694"/>
              <a:gd name="connsiteY13" fmla="*/ 3957726 h 4293693"/>
              <a:gd name="connsiteX14" fmla="*/ 346524 w 4616694"/>
              <a:gd name="connsiteY14" fmla="*/ 2463484 h 4293693"/>
              <a:gd name="connsiteX15" fmla="*/ 327868 w 4616694"/>
              <a:gd name="connsiteY15" fmla="*/ 2242947 h 4293693"/>
              <a:gd name="connsiteX16" fmla="*/ 286992 w 4616694"/>
              <a:gd name="connsiteY16" fmla="*/ 2229535 h 4293693"/>
              <a:gd name="connsiteX17" fmla="*/ 231321 w 4616694"/>
              <a:gd name="connsiteY17" fmla="*/ 2202559 h 4293693"/>
              <a:gd name="connsiteX18" fmla="*/ 29 w 4616694"/>
              <a:gd name="connsiteY18" fmla="*/ 1799027 h 4293693"/>
              <a:gd name="connsiteX19" fmla="*/ 2890 w 4616694"/>
              <a:gd name="connsiteY19" fmla="*/ 1798989 h 4293693"/>
              <a:gd name="connsiteX20" fmla="*/ 2890 w 4616694"/>
              <a:gd name="connsiteY20" fmla="*/ 1465780 h 4293693"/>
              <a:gd name="connsiteX21" fmla="*/ 136379 w 4616694"/>
              <a:gd name="connsiteY21" fmla="*/ 1465780 h 4293693"/>
              <a:gd name="connsiteX22" fmla="*/ 134856 w 4616694"/>
              <a:gd name="connsiteY22" fmla="*/ 1093231 h 4293693"/>
              <a:gd name="connsiteX23" fmla="*/ 206512 w 4616694"/>
              <a:gd name="connsiteY23" fmla="*/ 1020986 h 4293693"/>
              <a:gd name="connsiteX24" fmla="*/ 278350 w 4616694"/>
              <a:gd name="connsiteY24" fmla="*/ 1020693 h 4293693"/>
              <a:gd name="connsiteX25" fmla="*/ 350594 w 4616694"/>
              <a:gd name="connsiteY25" fmla="*/ 1092349 h 4293693"/>
              <a:gd name="connsiteX26" fmla="*/ 352120 w 4616694"/>
              <a:gd name="connsiteY26" fmla="*/ 1465780 h 4293693"/>
              <a:gd name="connsiteX27" fmla="*/ 570488 w 4616694"/>
              <a:gd name="connsiteY27" fmla="*/ 1465780 h 4293693"/>
              <a:gd name="connsiteX28" fmla="*/ 568958 w 4616694"/>
              <a:gd name="connsiteY28" fmla="*/ 1091456 h 4293693"/>
              <a:gd name="connsiteX29" fmla="*/ 640615 w 4616694"/>
              <a:gd name="connsiteY29" fmla="*/ 1019211 h 4293693"/>
              <a:gd name="connsiteX30" fmla="*/ 712452 w 4616694"/>
              <a:gd name="connsiteY30" fmla="*/ 1018918 h 4293693"/>
              <a:gd name="connsiteX31" fmla="*/ 763415 w 4616694"/>
              <a:gd name="connsiteY31" fmla="*/ 1039784 h 4293693"/>
              <a:gd name="connsiteX32" fmla="*/ 4177652 w 4616694"/>
              <a:gd name="connsiteY32" fmla="*/ 2858322 h 4293693"/>
              <a:gd name="connsiteX33" fmla="*/ 4426447 w 4616694"/>
              <a:gd name="connsiteY33" fmla="*/ 3027079 h 4293693"/>
              <a:gd name="connsiteX34" fmla="*/ 4364639 w 4616694"/>
              <a:gd name="connsiteY34" fmla="*/ 3155900 h 4293693"/>
              <a:gd name="connsiteX35" fmla="*/ 1972207 w 4616694"/>
              <a:gd name="connsiteY35" fmla="*/ 4235019 h 4293693"/>
              <a:gd name="connsiteX36" fmla="*/ 1469054 w 4616694"/>
              <a:gd name="connsiteY36" fmla="*/ 4046156 h 4293693"/>
              <a:gd name="connsiteX37" fmla="*/ 1421310 w 4616694"/>
              <a:gd name="connsiteY37" fmla="*/ 4018437 h 4293693"/>
              <a:gd name="connsiteX38" fmla="*/ 1587770 w 4616694"/>
              <a:gd name="connsiteY38" fmla="*/ 3773027 h 4293693"/>
              <a:gd name="connsiteX39" fmla="*/ 1607068 w 4616694"/>
              <a:gd name="connsiteY39" fmla="*/ 3784230 h 4293693"/>
              <a:gd name="connsiteX40" fmla="*/ 2040835 w 4616694"/>
              <a:gd name="connsiteY40" fmla="*/ 3947049 h 4293693"/>
              <a:gd name="connsiteX41" fmla="*/ 4103351 w 4616694"/>
              <a:gd name="connsiteY41" fmla="*/ 3016741 h 4293693"/>
              <a:gd name="connsiteX42" fmla="*/ 4171125 w 4616694"/>
              <a:gd name="connsiteY42" fmla="*/ 2875486 h 4293693"/>
              <a:gd name="connsiteX43" fmla="*/ 1550127 w 4616694"/>
              <a:gd name="connsiteY43" fmla="*/ 1076085 h 4293693"/>
              <a:gd name="connsiteX44" fmla="*/ 1646209 w 4616694"/>
              <a:gd name="connsiteY44" fmla="*/ 1141257 h 4293693"/>
              <a:gd name="connsiteX45" fmla="*/ 1634913 w 4616694"/>
              <a:gd name="connsiteY45" fmla="*/ 1178428 h 4293693"/>
              <a:gd name="connsiteX46" fmla="*/ 1724215 w 4616694"/>
              <a:gd name="connsiteY46" fmla="*/ 1396029 h 4293693"/>
              <a:gd name="connsiteX47" fmla="*/ 1959415 w 4616694"/>
              <a:gd name="connsiteY47" fmla="*/ 1398536 h 4293693"/>
              <a:gd name="connsiteX48" fmla="*/ 1989773 w 4616694"/>
              <a:gd name="connsiteY48" fmla="*/ 1374295 h 4293693"/>
              <a:gd name="connsiteX49" fmla="*/ 2753123 w 4616694"/>
              <a:gd name="connsiteY49" fmla="*/ 1892071 h 4293693"/>
              <a:gd name="connsiteX50" fmla="*/ 2424816 w 4616694"/>
              <a:gd name="connsiteY50" fmla="*/ 2376089 h 4293693"/>
              <a:gd name="connsiteX51" fmla="*/ 1621626 w 4616694"/>
              <a:gd name="connsiteY51" fmla="*/ 1831289 h 4293693"/>
              <a:gd name="connsiteX52" fmla="*/ 1489129 w 4616694"/>
              <a:gd name="connsiteY52" fmla="*/ 2026628 h 4293693"/>
              <a:gd name="connsiteX53" fmla="*/ 1352454 w 4616694"/>
              <a:gd name="connsiteY53" fmla="*/ 2052826 h 4293693"/>
              <a:gd name="connsiteX54" fmla="*/ 1115522 w 4616694"/>
              <a:gd name="connsiteY54" fmla="*/ 1892117 h 4293693"/>
              <a:gd name="connsiteX55" fmla="*/ 1089324 w 4616694"/>
              <a:gd name="connsiteY55" fmla="*/ 1755442 h 4293693"/>
              <a:gd name="connsiteX56" fmla="*/ 1221821 w 4616694"/>
              <a:gd name="connsiteY56" fmla="*/ 1560104 h 4293693"/>
              <a:gd name="connsiteX57" fmla="*/ 1221820 w 4616694"/>
              <a:gd name="connsiteY57" fmla="*/ 1560103 h 4293693"/>
              <a:gd name="connsiteX58" fmla="*/ 3581017 w 4616694"/>
              <a:gd name="connsiteY58" fmla="*/ 2453627 h 4293693"/>
              <a:gd name="connsiteX59" fmla="*/ 3569720 w 4616694"/>
              <a:gd name="connsiteY59" fmla="*/ 2490798 h 4293693"/>
              <a:gd name="connsiteX60" fmla="*/ 3659023 w 4616694"/>
              <a:gd name="connsiteY60" fmla="*/ 2708399 h 4293693"/>
              <a:gd name="connsiteX61" fmla="*/ 3894222 w 4616694"/>
              <a:gd name="connsiteY61" fmla="*/ 2710906 h 4293693"/>
              <a:gd name="connsiteX62" fmla="*/ 3924582 w 4616694"/>
              <a:gd name="connsiteY62" fmla="*/ 2686666 h 4293693"/>
              <a:gd name="connsiteX63" fmla="*/ 4020973 w 4616694"/>
              <a:gd name="connsiteY63" fmla="*/ 2752047 h 4293693"/>
              <a:gd name="connsiteX64" fmla="*/ 3692666 w 4616694"/>
              <a:gd name="connsiteY64" fmla="*/ 3236065 h 4293693"/>
              <a:gd name="connsiteX65" fmla="*/ 3560169 w 4616694"/>
              <a:gd name="connsiteY65" fmla="*/ 3431404 h 4293693"/>
              <a:gd name="connsiteX66" fmla="*/ 3423494 w 4616694"/>
              <a:gd name="connsiteY66" fmla="*/ 3457602 h 4293693"/>
              <a:gd name="connsiteX67" fmla="*/ 3186562 w 4616694"/>
              <a:gd name="connsiteY67" fmla="*/ 3296893 h 4293693"/>
              <a:gd name="connsiteX68" fmla="*/ 3160364 w 4616694"/>
              <a:gd name="connsiteY68" fmla="*/ 3160218 h 4293693"/>
              <a:gd name="connsiteX69" fmla="*/ 3292861 w 4616694"/>
              <a:gd name="connsiteY69" fmla="*/ 2964880 h 4293693"/>
              <a:gd name="connsiteX70" fmla="*/ 2500490 w 4616694"/>
              <a:gd name="connsiteY70" fmla="*/ 2427418 h 4293693"/>
              <a:gd name="connsiteX71" fmla="*/ 2828797 w 4616694"/>
              <a:gd name="connsiteY71" fmla="*/ 1943400 h 4293693"/>
              <a:gd name="connsiteX72" fmla="*/ 3939964 w 4616694"/>
              <a:gd name="connsiteY72" fmla="*/ 1298772 h 4293693"/>
              <a:gd name="connsiteX73" fmla="*/ 4040320 w 4616694"/>
              <a:gd name="connsiteY73" fmla="*/ 1451252 h 4293693"/>
              <a:gd name="connsiteX74" fmla="*/ 4040201 w 4616694"/>
              <a:gd name="connsiteY74" fmla="*/ 1493626 h 4293693"/>
              <a:gd name="connsiteX75" fmla="*/ 4042337 w 4616694"/>
              <a:gd name="connsiteY75" fmla="*/ 1490477 h 4293693"/>
              <a:gd name="connsiteX76" fmla="*/ 4023660 w 4616694"/>
              <a:gd name="connsiteY76" fmla="*/ 2045715 h 4293693"/>
              <a:gd name="connsiteX77" fmla="*/ 4152571 w 4616694"/>
              <a:gd name="connsiteY77" fmla="*/ 2133156 h 4293693"/>
              <a:gd name="connsiteX78" fmla="*/ 4216070 w 4616694"/>
              <a:gd name="connsiteY78" fmla="*/ 2464419 h 4293693"/>
              <a:gd name="connsiteX79" fmla="*/ 4162217 w 4616694"/>
              <a:gd name="connsiteY79" fmla="*/ 2543813 h 4293693"/>
              <a:gd name="connsiteX80" fmla="*/ 4072302 w 4616694"/>
              <a:gd name="connsiteY80" fmla="*/ 2676373 h 4293693"/>
              <a:gd name="connsiteX81" fmla="*/ 3975910 w 4616694"/>
              <a:gd name="connsiteY81" fmla="*/ 2610991 h 4293693"/>
              <a:gd name="connsiteX82" fmla="*/ 3987205 w 4616694"/>
              <a:gd name="connsiteY82" fmla="*/ 2573823 h 4293693"/>
              <a:gd name="connsiteX83" fmla="*/ 3897903 w 4616694"/>
              <a:gd name="connsiteY83" fmla="*/ 2356221 h 4293693"/>
              <a:gd name="connsiteX84" fmla="*/ 3662703 w 4616694"/>
              <a:gd name="connsiteY84" fmla="*/ 2353715 h 4293693"/>
              <a:gd name="connsiteX85" fmla="*/ 3632347 w 4616694"/>
              <a:gd name="connsiteY85" fmla="*/ 2377954 h 4293693"/>
              <a:gd name="connsiteX86" fmla="*/ 2880126 w 4616694"/>
              <a:gd name="connsiteY86" fmla="*/ 1867726 h 4293693"/>
              <a:gd name="connsiteX87" fmla="*/ 3157776 w 4616694"/>
              <a:gd name="connsiteY87" fmla="*/ 1458391 h 4293693"/>
              <a:gd name="connsiteX88" fmla="*/ 3848336 w 4616694"/>
              <a:gd name="connsiteY88" fmla="*/ 1926794 h 4293693"/>
              <a:gd name="connsiteX89" fmla="*/ 3847262 w 4616694"/>
              <a:gd name="connsiteY89" fmla="*/ 1537503 h 4293693"/>
              <a:gd name="connsiteX90" fmla="*/ 3845658 w 4616694"/>
              <a:gd name="connsiteY90" fmla="*/ 1539868 h 4293693"/>
              <a:gd name="connsiteX91" fmla="*/ 3844531 w 4616694"/>
              <a:gd name="connsiteY91" fmla="*/ 1507215 h 4293693"/>
              <a:gd name="connsiteX92" fmla="*/ 3760493 w 4616694"/>
              <a:gd name="connsiteY92" fmla="*/ 1386810 h 4293693"/>
              <a:gd name="connsiteX93" fmla="*/ 3380951 w 4616694"/>
              <a:gd name="connsiteY93" fmla="*/ 1129368 h 4293693"/>
              <a:gd name="connsiteX94" fmla="*/ 3478402 w 4616694"/>
              <a:gd name="connsiteY94" fmla="*/ 985697 h 4293693"/>
              <a:gd name="connsiteX95" fmla="*/ 2912686 w 4616694"/>
              <a:gd name="connsiteY95" fmla="*/ 601974 h 4293693"/>
              <a:gd name="connsiteX96" fmla="*/ 3402728 w 4616694"/>
              <a:gd name="connsiteY96" fmla="*/ 934367 h 4293693"/>
              <a:gd name="connsiteX97" fmla="*/ 3305277 w 4616694"/>
              <a:gd name="connsiteY97" fmla="*/ 1078039 h 4293693"/>
              <a:gd name="connsiteX98" fmla="*/ 2925152 w 4616694"/>
              <a:gd name="connsiteY98" fmla="*/ 820202 h 4293693"/>
              <a:gd name="connsiteX99" fmla="*/ 2782205 w 4616694"/>
              <a:gd name="connsiteY99" fmla="*/ 786645 h 4293693"/>
              <a:gd name="connsiteX100" fmla="*/ 2753954 w 4616694"/>
              <a:gd name="connsiteY100" fmla="*/ 796775 h 4293693"/>
              <a:gd name="connsiteX101" fmla="*/ 2754352 w 4616694"/>
              <a:gd name="connsiteY101" fmla="*/ 796187 h 4293693"/>
              <a:gd name="connsiteX102" fmla="*/ 2742091 w 4616694"/>
              <a:gd name="connsiteY102" fmla="*/ 801028 h 4293693"/>
              <a:gd name="connsiteX103" fmla="*/ 2715843 w 4616694"/>
              <a:gd name="connsiteY103" fmla="*/ 810440 h 4293693"/>
              <a:gd name="connsiteX104" fmla="*/ 2714129 w 4616694"/>
              <a:gd name="connsiteY104" fmla="*/ 812068 h 4293693"/>
              <a:gd name="connsiteX105" fmla="*/ 2392258 w 4616694"/>
              <a:gd name="connsiteY105" fmla="*/ 939144 h 4293693"/>
              <a:gd name="connsiteX106" fmla="*/ 3082102 w 4616694"/>
              <a:gd name="connsiteY106" fmla="*/ 1407062 h 4293693"/>
              <a:gd name="connsiteX107" fmla="*/ 2804452 w 4616694"/>
              <a:gd name="connsiteY107" fmla="*/ 1816397 h 4293693"/>
              <a:gd name="connsiteX108" fmla="*/ 2041103 w 4616694"/>
              <a:gd name="connsiteY108" fmla="*/ 1298621 h 4293693"/>
              <a:gd name="connsiteX109" fmla="*/ 2052397 w 4616694"/>
              <a:gd name="connsiteY109" fmla="*/ 1261453 h 4293693"/>
              <a:gd name="connsiteX110" fmla="*/ 1963096 w 4616694"/>
              <a:gd name="connsiteY110" fmla="*/ 1043851 h 4293693"/>
              <a:gd name="connsiteX111" fmla="*/ 1727896 w 4616694"/>
              <a:gd name="connsiteY111" fmla="*/ 1041345 h 4293693"/>
              <a:gd name="connsiteX112" fmla="*/ 1697539 w 4616694"/>
              <a:gd name="connsiteY112" fmla="*/ 1065583 h 4293693"/>
              <a:gd name="connsiteX113" fmla="*/ 1601456 w 4616694"/>
              <a:gd name="connsiteY113" fmla="*/ 1000411 h 4293693"/>
              <a:gd name="connsiteX114" fmla="*/ 1745224 w 4616694"/>
              <a:gd name="connsiteY114" fmla="*/ 788456 h 4293693"/>
              <a:gd name="connsiteX115" fmla="*/ 2076487 w 4616694"/>
              <a:gd name="connsiteY115" fmla="*/ 724958 h 4293693"/>
              <a:gd name="connsiteX116" fmla="*/ 2189335 w 4616694"/>
              <a:gd name="connsiteY116" fmla="*/ 801502 h 4293693"/>
              <a:gd name="connsiteX117" fmla="*/ 2646807 w 4616694"/>
              <a:gd name="connsiteY117" fmla="*/ 601362 h 4293693"/>
              <a:gd name="connsiteX118" fmla="*/ 2649048 w 4616694"/>
              <a:gd name="connsiteY118" fmla="*/ 599165 h 4293693"/>
              <a:gd name="connsiteX119" fmla="*/ 2682610 w 4616694"/>
              <a:gd name="connsiteY119" fmla="*/ 585698 h 4293693"/>
              <a:gd name="connsiteX120" fmla="*/ 2698309 w 4616694"/>
              <a:gd name="connsiteY120" fmla="*/ 578829 h 4293693"/>
              <a:gd name="connsiteX121" fmla="*/ 2697779 w 4616694"/>
              <a:gd name="connsiteY121" fmla="*/ 579611 h 4293693"/>
              <a:gd name="connsiteX122" fmla="*/ 2733904 w 4616694"/>
              <a:gd name="connsiteY122" fmla="*/ 565117 h 4293693"/>
              <a:gd name="connsiteX123" fmla="*/ 2912686 w 4616694"/>
              <a:gd name="connsiteY123" fmla="*/ 601974 h 4293693"/>
              <a:gd name="connsiteX124" fmla="*/ 3821114 w 4616694"/>
              <a:gd name="connsiteY124" fmla="*/ 480443 h 4293693"/>
              <a:gd name="connsiteX125" fmla="*/ 3925000 w 4616694"/>
              <a:gd name="connsiteY125" fmla="*/ 568440 h 4293693"/>
              <a:gd name="connsiteX126" fmla="*/ 4507023 w 4616694"/>
              <a:gd name="connsiteY126" fmla="*/ 2824365 h 4293693"/>
              <a:gd name="connsiteX127" fmla="*/ 4462620 w 4616694"/>
              <a:gd name="connsiteY127" fmla="*/ 2941124 h 4293693"/>
              <a:gd name="connsiteX128" fmla="*/ 4211054 w 4616694"/>
              <a:gd name="connsiteY128" fmla="*/ 2770488 h 4293693"/>
              <a:gd name="connsiteX129" fmla="*/ 4226100 w 4616694"/>
              <a:gd name="connsiteY129" fmla="*/ 2730925 h 4293693"/>
              <a:gd name="connsiteX130" fmla="*/ 3724337 w 4616694"/>
              <a:gd name="connsiteY130" fmla="*/ 786092 h 4293693"/>
              <a:gd name="connsiteX131" fmla="*/ 3654131 w 4616694"/>
              <a:gd name="connsiteY131" fmla="*/ 726623 h 4293693"/>
              <a:gd name="connsiteX132" fmla="*/ 3640196 w 4616694"/>
              <a:gd name="connsiteY132" fmla="*/ 346911 h 4293693"/>
              <a:gd name="connsiteX133" fmla="*/ 3748757 w 4616694"/>
              <a:gd name="connsiteY133" fmla="*/ 424223 h 4293693"/>
              <a:gd name="connsiteX134" fmla="*/ 3582673 w 4616694"/>
              <a:gd name="connsiteY134" fmla="*/ 669078 h 4293693"/>
              <a:gd name="connsiteX135" fmla="*/ 3478808 w 4616694"/>
              <a:gd name="connsiteY135" fmla="*/ 595112 h 4293693"/>
              <a:gd name="connsiteX136" fmla="*/ 1588428 w 4616694"/>
              <a:gd name="connsiteY136" fmla="*/ 519401 h 4293693"/>
              <a:gd name="connsiteX137" fmla="*/ 1580829 w 4616694"/>
              <a:gd name="connsiteY137" fmla="*/ 523892 h 4293693"/>
              <a:gd name="connsiteX138" fmla="*/ 1310861 w 4616694"/>
              <a:gd name="connsiteY138" fmla="*/ 340774 h 4293693"/>
              <a:gd name="connsiteX139" fmla="*/ 1310411 w 4616694"/>
              <a:gd name="connsiteY139" fmla="*/ 340073 h 4293693"/>
              <a:gd name="connsiteX140" fmla="*/ 3640196 w 4616694"/>
              <a:gd name="connsiteY140" fmla="*/ 346911 h 429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616694" h="4293693">
                <a:moveTo>
                  <a:pt x="763415" y="1039784"/>
                </a:moveTo>
                <a:cubicBezTo>
                  <a:pt x="776488" y="1052751"/>
                  <a:pt x="784615" y="1070706"/>
                  <a:pt x="784696" y="1090574"/>
                </a:cubicBezTo>
                <a:lnTo>
                  <a:pt x="786230" y="1465780"/>
                </a:lnTo>
                <a:lnTo>
                  <a:pt x="917290" y="1465780"/>
                </a:lnTo>
                <a:lnTo>
                  <a:pt x="917290" y="1800501"/>
                </a:lnTo>
                <a:lnTo>
                  <a:pt x="916562" y="1800501"/>
                </a:lnTo>
                <a:lnTo>
                  <a:pt x="915130" y="1848765"/>
                </a:lnTo>
                <a:cubicBezTo>
                  <a:pt x="901227" y="1991435"/>
                  <a:pt x="821010" y="2120884"/>
                  <a:pt x="696397" y="2196423"/>
                </a:cubicBezTo>
                <a:lnTo>
                  <a:pt x="623138" y="2228349"/>
                </a:lnTo>
                <a:lnTo>
                  <a:pt x="639334" y="2419809"/>
                </a:lnTo>
                <a:cubicBezTo>
                  <a:pt x="718933" y="2955337"/>
                  <a:pt x="1028921" y="3423358"/>
                  <a:pt x="1475757" y="3707996"/>
                </a:cubicBezTo>
                <a:lnTo>
                  <a:pt x="1508497" y="3727003"/>
                </a:lnTo>
                <a:lnTo>
                  <a:pt x="1342037" y="3972413"/>
                </a:lnTo>
                <a:lnTo>
                  <a:pt x="1316740" y="3957726"/>
                </a:lnTo>
                <a:cubicBezTo>
                  <a:pt x="798429" y="3627558"/>
                  <a:pt x="438856" y="3084675"/>
                  <a:pt x="346524" y="2463484"/>
                </a:cubicBezTo>
                <a:lnTo>
                  <a:pt x="327868" y="2242947"/>
                </a:lnTo>
                <a:lnTo>
                  <a:pt x="286992" y="2229535"/>
                </a:lnTo>
                <a:cubicBezTo>
                  <a:pt x="268003" y="2221868"/>
                  <a:pt x="249401" y="2212877"/>
                  <a:pt x="231321" y="2202559"/>
                </a:cubicBezTo>
                <a:cubicBezTo>
                  <a:pt x="86679" y="2120016"/>
                  <a:pt x="-1854" y="1965554"/>
                  <a:pt x="29" y="1799027"/>
                </a:cubicBezTo>
                <a:lnTo>
                  <a:pt x="2890" y="1798989"/>
                </a:lnTo>
                <a:lnTo>
                  <a:pt x="2890" y="1465780"/>
                </a:lnTo>
                <a:lnTo>
                  <a:pt x="136379" y="1465780"/>
                </a:lnTo>
                <a:lnTo>
                  <a:pt x="134856" y="1093231"/>
                </a:lnTo>
                <a:cubicBezTo>
                  <a:pt x="134693" y="1053494"/>
                  <a:pt x="166775" y="1021149"/>
                  <a:pt x="206512" y="1020986"/>
                </a:cubicBezTo>
                <a:lnTo>
                  <a:pt x="278350" y="1020693"/>
                </a:lnTo>
                <a:cubicBezTo>
                  <a:pt x="318086" y="1020530"/>
                  <a:pt x="350432" y="1052612"/>
                  <a:pt x="350594" y="1092349"/>
                </a:cubicBezTo>
                <a:lnTo>
                  <a:pt x="352120" y="1465780"/>
                </a:lnTo>
                <a:lnTo>
                  <a:pt x="570488" y="1465780"/>
                </a:lnTo>
                <a:lnTo>
                  <a:pt x="568958" y="1091456"/>
                </a:lnTo>
                <a:cubicBezTo>
                  <a:pt x="568796" y="1051719"/>
                  <a:pt x="600878" y="1019374"/>
                  <a:pt x="640615" y="1019211"/>
                </a:cubicBezTo>
                <a:lnTo>
                  <a:pt x="712452" y="1018918"/>
                </a:lnTo>
                <a:cubicBezTo>
                  <a:pt x="732320" y="1018837"/>
                  <a:pt x="750341" y="1026816"/>
                  <a:pt x="763415" y="1039784"/>
                </a:cubicBezTo>
                <a:close/>
                <a:moveTo>
                  <a:pt x="4177652" y="2858322"/>
                </a:moveTo>
                <a:lnTo>
                  <a:pt x="4426447" y="3027079"/>
                </a:lnTo>
                <a:lnTo>
                  <a:pt x="4364639" y="3155900"/>
                </a:lnTo>
                <a:cubicBezTo>
                  <a:pt x="3905506" y="4017972"/>
                  <a:pt x="2922313" y="4461447"/>
                  <a:pt x="1972207" y="4235019"/>
                </a:cubicBezTo>
                <a:cubicBezTo>
                  <a:pt x="1794062" y="4192565"/>
                  <a:pt x="1625501" y="4128565"/>
                  <a:pt x="1469054" y="4046156"/>
                </a:cubicBezTo>
                <a:lnTo>
                  <a:pt x="1421310" y="4018437"/>
                </a:lnTo>
                <a:lnTo>
                  <a:pt x="1587770" y="3773027"/>
                </a:lnTo>
                <a:lnTo>
                  <a:pt x="1607068" y="3784230"/>
                </a:lnTo>
                <a:cubicBezTo>
                  <a:pt x="1741940" y="3855276"/>
                  <a:pt x="1887257" y="3910449"/>
                  <a:pt x="2040835" y="3947049"/>
                </a:cubicBezTo>
                <a:cubicBezTo>
                  <a:pt x="2859922" y="4142252"/>
                  <a:pt x="3707533" y="3759933"/>
                  <a:pt x="4103351" y="3016741"/>
                </a:cubicBezTo>
                <a:cubicBezTo>
                  <a:pt x="4128090" y="2970291"/>
                  <a:pt x="4150674" y="2923164"/>
                  <a:pt x="4171125" y="2875486"/>
                </a:cubicBezTo>
                <a:close/>
                <a:moveTo>
                  <a:pt x="1550127" y="1076085"/>
                </a:moveTo>
                <a:lnTo>
                  <a:pt x="1646209" y="1141257"/>
                </a:lnTo>
                <a:lnTo>
                  <a:pt x="1634913" y="1178428"/>
                </a:lnTo>
                <a:cubicBezTo>
                  <a:pt x="1618776" y="1259761"/>
                  <a:pt x="1651277" y="1346555"/>
                  <a:pt x="1724215" y="1396029"/>
                </a:cubicBezTo>
                <a:cubicBezTo>
                  <a:pt x="1797154" y="1445502"/>
                  <a:pt x="1889814" y="1443605"/>
                  <a:pt x="1959415" y="1398536"/>
                </a:cubicBezTo>
                <a:lnTo>
                  <a:pt x="1989773" y="1374295"/>
                </a:lnTo>
                <a:lnTo>
                  <a:pt x="2753123" y="1892071"/>
                </a:lnTo>
                <a:lnTo>
                  <a:pt x="2424816" y="2376089"/>
                </a:lnTo>
                <a:lnTo>
                  <a:pt x="1621626" y="1831289"/>
                </a:lnTo>
                <a:lnTo>
                  <a:pt x="1489129" y="2026628"/>
                </a:lnTo>
                <a:cubicBezTo>
                  <a:pt x="1458622" y="2071603"/>
                  <a:pt x="1397430" y="2083333"/>
                  <a:pt x="1352454" y="2052826"/>
                </a:cubicBezTo>
                <a:lnTo>
                  <a:pt x="1115522" y="1892117"/>
                </a:lnTo>
                <a:cubicBezTo>
                  <a:pt x="1070547" y="1861610"/>
                  <a:pt x="1058817" y="1800418"/>
                  <a:pt x="1089324" y="1755442"/>
                </a:cubicBezTo>
                <a:lnTo>
                  <a:pt x="1221821" y="1560104"/>
                </a:lnTo>
                <a:lnTo>
                  <a:pt x="1221820" y="1560103"/>
                </a:lnTo>
                <a:close/>
                <a:moveTo>
                  <a:pt x="3581017" y="2453627"/>
                </a:moveTo>
                <a:lnTo>
                  <a:pt x="3569720" y="2490798"/>
                </a:lnTo>
                <a:cubicBezTo>
                  <a:pt x="3553583" y="2572131"/>
                  <a:pt x="3586085" y="2658925"/>
                  <a:pt x="3659023" y="2708399"/>
                </a:cubicBezTo>
                <a:cubicBezTo>
                  <a:pt x="3731961" y="2757872"/>
                  <a:pt x="3824621" y="2755975"/>
                  <a:pt x="3894222" y="2710906"/>
                </a:cubicBezTo>
                <a:lnTo>
                  <a:pt x="3924582" y="2686666"/>
                </a:lnTo>
                <a:lnTo>
                  <a:pt x="4020973" y="2752047"/>
                </a:lnTo>
                <a:lnTo>
                  <a:pt x="3692666" y="3236065"/>
                </a:lnTo>
                <a:lnTo>
                  <a:pt x="3560169" y="3431404"/>
                </a:lnTo>
                <a:cubicBezTo>
                  <a:pt x="3529662" y="3476379"/>
                  <a:pt x="3468470" y="3488109"/>
                  <a:pt x="3423494" y="3457602"/>
                </a:cubicBezTo>
                <a:lnTo>
                  <a:pt x="3186562" y="3296893"/>
                </a:lnTo>
                <a:cubicBezTo>
                  <a:pt x="3141586" y="3266386"/>
                  <a:pt x="3129857" y="3205194"/>
                  <a:pt x="3160364" y="3160218"/>
                </a:cubicBezTo>
                <a:lnTo>
                  <a:pt x="3292861" y="2964880"/>
                </a:lnTo>
                <a:lnTo>
                  <a:pt x="2500490" y="2427418"/>
                </a:lnTo>
                <a:lnTo>
                  <a:pt x="2828797" y="1943400"/>
                </a:lnTo>
                <a:close/>
                <a:moveTo>
                  <a:pt x="3939964" y="1298772"/>
                </a:moveTo>
                <a:cubicBezTo>
                  <a:pt x="3994469" y="1335742"/>
                  <a:pt x="4028830" y="1391306"/>
                  <a:pt x="4040320" y="1451252"/>
                </a:cubicBezTo>
                <a:lnTo>
                  <a:pt x="4040201" y="1493626"/>
                </a:lnTo>
                <a:lnTo>
                  <a:pt x="4042337" y="1490477"/>
                </a:lnTo>
                <a:lnTo>
                  <a:pt x="4023660" y="2045715"/>
                </a:lnTo>
                <a:lnTo>
                  <a:pt x="4152571" y="2133156"/>
                </a:lnTo>
                <a:cubicBezTo>
                  <a:pt x="4261582" y="2207097"/>
                  <a:pt x="4290011" y="2355408"/>
                  <a:pt x="4216070" y="2464419"/>
                </a:cubicBezTo>
                <a:lnTo>
                  <a:pt x="4162217" y="2543813"/>
                </a:lnTo>
                <a:lnTo>
                  <a:pt x="4072302" y="2676373"/>
                </a:lnTo>
                <a:lnTo>
                  <a:pt x="3975910" y="2610991"/>
                </a:lnTo>
                <a:lnTo>
                  <a:pt x="3987205" y="2573823"/>
                </a:lnTo>
                <a:cubicBezTo>
                  <a:pt x="4003342" y="2492490"/>
                  <a:pt x="3970841" y="2405695"/>
                  <a:pt x="3897903" y="2356221"/>
                </a:cubicBezTo>
                <a:cubicBezTo>
                  <a:pt x="3824965" y="2306748"/>
                  <a:pt x="3732304" y="2308646"/>
                  <a:pt x="3662703" y="2353715"/>
                </a:cubicBezTo>
                <a:lnTo>
                  <a:pt x="3632347" y="2377954"/>
                </a:lnTo>
                <a:lnTo>
                  <a:pt x="2880126" y="1867726"/>
                </a:lnTo>
                <a:lnTo>
                  <a:pt x="3157776" y="1458391"/>
                </a:lnTo>
                <a:lnTo>
                  <a:pt x="3848336" y="1926794"/>
                </a:lnTo>
                <a:lnTo>
                  <a:pt x="3847262" y="1537503"/>
                </a:lnTo>
                <a:lnTo>
                  <a:pt x="3845658" y="1539868"/>
                </a:lnTo>
                <a:lnTo>
                  <a:pt x="3844531" y="1507215"/>
                </a:lnTo>
                <a:cubicBezTo>
                  <a:pt x="3833685" y="1460684"/>
                  <a:pt x="3804815" y="1416873"/>
                  <a:pt x="3760493" y="1386810"/>
                </a:cubicBezTo>
                <a:lnTo>
                  <a:pt x="3380951" y="1129368"/>
                </a:lnTo>
                <a:lnTo>
                  <a:pt x="3478402" y="985697"/>
                </a:lnTo>
                <a:close/>
                <a:moveTo>
                  <a:pt x="2912686" y="601974"/>
                </a:moveTo>
                <a:lnTo>
                  <a:pt x="3402728" y="934367"/>
                </a:lnTo>
                <a:lnTo>
                  <a:pt x="3305277" y="1078039"/>
                </a:lnTo>
                <a:lnTo>
                  <a:pt x="2925152" y="820202"/>
                </a:lnTo>
                <a:cubicBezTo>
                  <a:pt x="2880830" y="790139"/>
                  <a:pt x="2829449" y="779516"/>
                  <a:pt x="2782205" y="786645"/>
                </a:cubicBezTo>
                <a:lnTo>
                  <a:pt x="2753954" y="796775"/>
                </a:lnTo>
                <a:lnTo>
                  <a:pt x="2754352" y="796187"/>
                </a:lnTo>
                <a:lnTo>
                  <a:pt x="2742091" y="801028"/>
                </a:lnTo>
                <a:lnTo>
                  <a:pt x="2715843" y="810440"/>
                </a:lnTo>
                <a:lnTo>
                  <a:pt x="2714129" y="812068"/>
                </a:lnTo>
                <a:lnTo>
                  <a:pt x="2392258" y="939144"/>
                </a:lnTo>
                <a:lnTo>
                  <a:pt x="3082102" y="1407062"/>
                </a:lnTo>
                <a:lnTo>
                  <a:pt x="2804452" y="1816397"/>
                </a:lnTo>
                <a:lnTo>
                  <a:pt x="2041103" y="1298621"/>
                </a:lnTo>
                <a:lnTo>
                  <a:pt x="2052397" y="1261453"/>
                </a:lnTo>
                <a:cubicBezTo>
                  <a:pt x="2068535" y="1180120"/>
                  <a:pt x="2036034" y="1093325"/>
                  <a:pt x="1963096" y="1043851"/>
                </a:cubicBezTo>
                <a:cubicBezTo>
                  <a:pt x="1890158" y="994378"/>
                  <a:pt x="1797497" y="996276"/>
                  <a:pt x="1727896" y="1041345"/>
                </a:cubicBezTo>
                <a:lnTo>
                  <a:pt x="1697539" y="1065583"/>
                </a:lnTo>
                <a:lnTo>
                  <a:pt x="1601456" y="1000411"/>
                </a:lnTo>
                <a:lnTo>
                  <a:pt x="1745224" y="788456"/>
                </a:lnTo>
                <a:cubicBezTo>
                  <a:pt x="1819166" y="679446"/>
                  <a:pt x="1967477" y="651017"/>
                  <a:pt x="2076487" y="724958"/>
                </a:cubicBezTo>
                <a:lnTo>
                  <a:pt x="2189335" y="801502"/>
                </a:lnTo>
                <a:lnTo>
                  <a:pt x="2646807" y="601362"/>
                </a:lnTo>
                <a:lnTo>
                  <a:pt x="2649048" y="599165"/>
                </a:lnTo>
                <a:lnTo>
                  <a:pt x="2682610" y="585698"/>
                </a:lnTo>
                <a:lnTo>
                  <a:pt x="2698309" y="578829"/>
                </a:lnTo>
                <a:lnTo>
                  <a:pt x="2697779" y="579611"/>
                </a:lnTo>
                <a:lnTo>
                  <a:pt x="2733904" y="565117"/>
                </a:lnTo>
                <a:cubicBezTo>
                  <a:pt x="2793850" y="553625"/>
                  <a:pt x="2858181" y="565004"/>
                  <a:pt x="2912686" y="601974"/>
                </a:cubicBezTo>
                <a:close/>
                <a:moveTo>
                  <a:pt x="3821114" y="480443"/>
                </a:moveTo>
                <a:lnTo>
                  <a:pt x="3925000" y="568440"/>
                </a:lnTo>
                <a:cubicBezTo>
                  <a:pt x="4553336" y="1147732"/>
                  <a:pt x="4770207" y="2034263"/>
                  <a:pt x="4507023" y="2824365"/>
                </a:cubicBezTo>
                <a:lnTo>
                  <a:pt x="4462620" y="2941124"/>
                </a:lnTo>
                <a:lnTo>
                  <a:pt x="4211054" y="2770488"/>
                </a:lnTo>
                <a:lnTo>
                  <a:pt x="4226100" y="2730925"/>
                </a:lnTo>
                <a:cubicBezTo>
                  <a:pt x="4452991" y="2049778"/>
                  <a:pt x="4266027" y="1285499"/>
                  <a:pt x="3724337" y="786092"/>
                </a:cubicBezTo>
                <a:lnTo>
                  <a:pt x="3654131" y="726623"/>
                </a:lnTo>
                <a:close/>
                <a:moveTo>
                  <a:pt x="3640196" y="346911"/>
                </a:moveTo>
                <a:lnTo>
                  <a:pt x="3748757" y="424223"/>
                </a:lnTo>
                <a:lnTo>
                  <a:pt x="3582673" y="669078"/>
                </a:lnTo>
                <a:lnTo>
                  <a:pt x="3478808" y="595112"/>
                </a:lnTo>
                <a:cubicBezTo>
                  <a:pt x="2914693" y="227961"/>
                  <a:pt x="2187983" y="194289"/>
                  <a:pt x="1588428" y="519401"/>
                </a:cubicBezTo>
                <a:lnTo>
                  <a:pt x="1580829" y="523892"/>
                </a:lnTo>
                <a:lnTo>
                  <a:pt x="1310861" y="340774"/>
                </a:lnTo>
                <a:lnTo>
                  <a:pt x="1310411" y="340073"/>
                </a:lnTo>
                <a:cubicBezTo>
                  <a:pt x="2029661" y="-121515"/>
                  <a:pt x="2942223" y="-107360"/>
                  <a:pt x="3640196" y="3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AD7D0DB-DAE0-4AEC-89BF-CC6BCB62B3FA}"/>
              </a:ext>
            </a:extLst>
          </p:cNvPr>
          <p:cNvSpPr/>
          <p:nvPr/>
        </p:nvSpPr>
        <p:spPr>
          <a:xfrm>
            <a:off x="1" y="0"/>
            <a:ext cx="8334374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9848850"/>
              <a:gd name="connsiteY0" fmla="*/ 0 h 6877050"/>
              <a:gd name="connsiteX1" fmla="*/ 5486400 w 9848850"/>
              <a:gd name="connsiteY1" fmla="*/ 0 h 6877050"/>
              <a:gd name="connsiteX2" fmla="*/ 9848850 w 9848850"/>
              <a:gd name="connsiteY2" fmla="*/ 6877050 h 6877050"/>
              <a:gd name="connsiteX3" fmla="*/ 0 w 9848850"/>
              <a:gd name="connsiteY3" fmla="*/ 6858000 h 6877050"/>
              <a:gd name="connsiteX4" fmla="*/ 0 w 9848850"/>
              <a:gd name="connsiteY4" fmla="*/ 0 h 6877050"/>
              <a:gd name="connsiteX0" fmla="*/ 0 w 10856253"/>
              <a:gd name="connsiteY0" fmla="*/ 0 h 6858000"/>
              <a:gd name="connsiteX1" fmla="*/ 5486400 w 10856253"/>
              <a:gd name="connsiteY1" fmla="*/ 0 h 6858000"/>
              <a:gd name="connsiteX2" fmla="*/ 10856253 w 10856253"/>
              <a:gd name="connsiteY2" fmla="*/ 6848475 h 6858000"/>
              <a:gd name="connsiteX3" fmla="*/ 0 w 10856253"/>
              <a:gd name="connsiteY3" fmla="*/ 6858000 h 6858000"/>
              <a:gd name="connsiteX4" fmla="*/ 0 w 1085625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6253" h="6858000">
                <a:moveTo>
                  <a:pt x="0" y="0"/>
                </a:moveTo>
                <a:lnTo>
                  <a:pt x="5486400" y="0"/>
                </a:lnTo>
                <a:lnTo>
                  <a:pt x="10856253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CCBBCD3-D14E-427C-87AE-543CCE61CD46}"/>
              </a:ext>
            </a:extLst>
          </p:cNvPr>
          <p:cNvSpPr txBox="1"/>
          <p:nvPr/>
        </p:nvSpPr>
        <p:spPr>
          <a:xfrm>
            <a:off x="241997" y="4108661"/>
            <a:ext cx="662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project kali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focus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utama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pengembangn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kamera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self driving car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camera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segmentasi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jenis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halangan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Terdapat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2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dikembangkan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Unet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FCN 8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B9A5ABE-B904-49C2-8A31-6478981AE36A}"/>
              </a:ext>
            </a:extLst>
          </p:cNvPr>
          <p:cNvSpPr txBox="1"/>
          <p:nvPr/>
        </p:nvSpPr>
        <p:spPr>
          <a:xfrm>
            <a:off x="241997" y="3265401"/>
            <a:ext cx="53772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dirty="0" err="1" smtClean="0">
                <a:solidFill>
                  <a:schemeClr val="bg1"/>
                </a:solidFill>
                <a:cs typeface="Arial" pitchFamily="34" charset="0"/>
              </a:rPr>
              <a:t>Fokus</a:t>
            </a:r>
            <a:r>
              <a:rPr lang="en-GB" altLang="ko-KR" sz="4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4000" dirty="0" err="1" smtClean="0">
                <a:solidFill>
                  <a:schemeClr val="bg1"/>
                </a:solidFill>
                <a:cs typeface="Arial" pitchFamily="34" charset="0"/>
              </a:rPr>
              <a:t>Utama</a:t>
            </a:r>
            <a:r>
              <a:rPr lang="en-GB" altLang="ko-KR" sz="4000" dirty="0" smtClean="0">
                <a:solidFill>
                  <a:schemeClr val="bg1"/>
                </a:solidFill>
                <a:cs typeface="Arial" pitchFamily="34" charset="0"/>
              </a:rPr>
              <a:t> Project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420122" y="3044281"/>
            <a:ext cx="4326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Performa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=""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671256" y="571903"/>
            <a:ext cx="4625225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42" name="Rectangle 13">
            <a:extLst>
              <a:ext uri="{FF2B5EF4-FFF2-40B4-BE49-F238E27FC236}">
                <a16:creationId xmlns=""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679685" y="582262"/>
            <a:ext cx="353626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 Placeholder 15">
            <a:extLst>
              <a:ext uri="{FF2B5EF4-FFF2-40B4-BE49-F238E27FC236}">
                <a16:creationId xmlns=""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6671256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Performa Training FCN8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=""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803508" y="618246"/>
            <a:ext cx="2626823" cy="2776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Performa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UNet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6863796" y="1404701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Mean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IoU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Score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0.993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Loss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IoU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Score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0.006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Oval 20">
            <a:extLst>
              <a:ext uri="{FF2B5EF4-FFF2-40B4-BE49-F238E27FC236}">
                <a16:creationId xmlns="" xmlns:a16="http://schemas.microsoft.com/office/drawing/2014/main" id="{4274AFEF-EA3B-4183-AFB9-8E6575FB3FF6}"/>
              </a:ext>
            </a:extLst>
          </p:cNvPr>
          <p:cNvSpPr/>
          <p:nvPr/>
        </p:nvSpPr>
        <p:spPr>
          <a:xfrm>
            <a:off x="6671256" y="110079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Oval 21">
            <a:extLst>
              <a:ext uri="{FF2B5EF4-FFF2-40B4-BE49-F238E27FC236}">
                <a16:creationId xmlns=""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6673954" y="14800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Oval 22">
            <a:extLst>
              <a:ext uri="{FF2B5EF4-FFF2-40B4-BE49-F238E27FC236}">
                <a16:creationId xmlns=""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6671256" y="180467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Oval 45">
            <a:extLst>
              <a:ext uri="{FF2B5EF4-FFF2-40B4-BE49-F238E27FC236}">
                <a16:creationId xmlns="" xmlns:a16="http://schemas.microsoft.com/office/drawing/2014/main" id="{D6CE6720-15C5-4069-ABD0-A4BB58416E36}"/>
              </a:ext>
            </a:extLst>
          </p:cNvPr>
          <p:cNvSpPr/>
          <p:nvPr/>
        </p:nvSpPr>
        <p:spPr>
          <a:xfrm>
            <a:off x="1746221" y="10831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Oval 46">
            <a:extLst>
              <a:ext uri="{FF2B5EF4-FFF2-40B4-BE49-F238E27FC236}">
                <a16:creationId xmlns=""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1746221" y="144875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Oval 47">
            <a:extLst>
              <a:ext uri="{FF2B5EF4-FFF2-40B4-BE49-F238E27FC236}">
                <a16:creationId xmlns=""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1746221" y="181434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89" y="2200367"/>
            <a:ext cx="7429812" cy="1893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6863796" y="175027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Dice Score 4.500 with accuracy 89.79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1910972" y="101665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Training 50 Epoch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1936063" y="1368055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Mean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IoU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Score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0.992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Loss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IoU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Score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0.007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6863796" y="1053305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Training 50 Epoch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1944418" y="1732067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Dice Score 4.743 with accuracy 89.56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85" y="4486940"/>
            <a:ext cx="7602026" cy="1952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1491" y="2901327"/>
            <a:ext cx="218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 Inference for FCN 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414457" y="5269249"/>
            <a:ext cx="203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 Inference for UNET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5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3102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65685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By Elon Musk and Newton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184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144</cp:revision>
  <dcterms:created xsi:type="dcterms:W3CDTF">2019-01-14T06:35:35Z</dcterms:created>
  <dcterms:modified xsi:type="dcterms:W3CDTF">2023-07-08T01:23:55Z</dcterms:modified>
</cp:coreProperties>
</file>