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sldIdLst>
    <p:sldId id="266" r:id="rId5"/>
    <p:sldId id="310" r:id="rId6"/>
    <p:sldId id="311" r:id="rId7"/>
    <p:sldId id="309" r:id="rId8"/>
    <p:sldId id="316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0071-D198-40A9-A7E1-B3D09AB1038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9394E-64AF-4B08-9A9C-E5B7155B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9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7200" dirty="0"/>
              <a:t>Running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TIM DOSEN IMPLEMENTASI ALGORITMA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A55F-048B-45B3-AF5C-F5E02544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B318-EE67-4E66-91E0-2F67B169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Instalasi</a:t>
            </a:r>
            <a:r>
              <a:rPr lang="en-US" dirty="0"/>
              <a:t> Java dan Notepad++</a:t>
            </a:r>
          </a:p>
          <a:p>
            <a:r>
              <a:rPr lang="en-US" dirty="0"/>
              <a:t>2. </a:t>
            </a:r>
            <a:r>
              <a:rPr lang="en-US" dirty="0" err="1"/>
              <a:t>Instalasi</a:t>
            </a:r>
            <a:r>
              <a:rPr lang="en-US" dirty="0"/>
              <a:t> Git,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GitHub, add file </a:t>
            </a:r>
            <a:r>
              <a:rPr lang="en-US" dirty="0" err="1"/>
              <a:t>ke</a:t>
            </a:r>
            <a:r>
              <a:rPr lang="en-US" dirty="0"/>
              <a:t> GitHub </a:t>
            </a:r>
          </a:p>
          <a:p>
            <a:r>
              <a:rPr lang="en-US" dirty="0"/>
              <a:t>3.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data, operator. </a:t>
            </a:r>
          </a:p>
          <a:p>
            <a:r>
              <a:rPr lang="en-US" dirty="0"/>
              <a:t>4. </a:t>
            </a:r>
            <a:r>
              <a:rPr lang="en-US" dirty="0" err="1"/>
              <a:t>Percabangan</a:t>
            </a:r>
            <a:r>
              <a:rPr lang="en-US" dirty="0"/>
              <a:t>: IF</a:t>
            </a:r>
          </a:p>
          <a:p>
            <a:r>
              <a:rPr lang="en-US" dirty="0"/>
              <a:t>5. </a:t>
            </a:r>
            <a:r>
              <a:rPr lang="en-US" dirty="0" err="1"/>
              <a:t>Percabangan</a:t>
            </a:r>
            <a:r>
              <a:rPr lang="en-US" dirty="0"/>
              <a:t> : Switch </a:t>
            </a:r>
          </a:p>
          <a:p>
            <a:r>
              <a:rPr lang="en-US" dirty="0"/>
              <a:t>6. </a:t>
            </a:r>
            <a:r>
              <a:rPr lang="en-US" dirty="0" err="1"/>
              <a:t>Perulangan</a:t>
            </a:r>
            <a:r>
              <a:rPr lang="en-US" dirty="0"/>
              <a:t>: While dan Do-while </a:t>
            </a:r>
          </a:p>
          <a:p>
            <a:r>
              <a:rPr lang="en-US" dirty="0"/>
              <a:t>7. </a:t>
            </a:r>
            <a:r>
              <a:rPr lang="en-US" dirty="0" err="1"/>
              <a:t>Perulangan</a:t>
            </a:r>
            <a:r>
              <a:rPr lang="en-US" dirty="0"/>
              <a:t>: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2600-3C16-4856-8213-C1EA1582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3ADA-0ABA-4D50-9B00-0728BC1B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8.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CoTS</a:t>
            </a:r>
            <a:r>
              <a:rPr lang="en-US" dirty="0"/>
              <a:t> 1 (</a:t>
            </a:r>
            <a:r>
              <a:rPr lang="en-US" dirty="0" err="1"/>
              <a:t>pertemuan</a:t>
            </a:r>
            <a:r>
              <a:rPr lang="en-US" dirty="0"/>
              <a:t> online)</a:t>
            </a:r>
          </a:p>
          <a:p>
            <a:r>
              <a:rPr lang="en-US" dirty="0"/>
              <a:t>9. </a:t>
            </a:r>
            <a:r>
              <a:rPr lang="en-US" dirty="0" err="1"/>
              <a:t>CoTS</a:t>
            </a:r>
            <a:r>
              <a:rPr lang="en-US" dirty="0"/>
              <a:t> 1</a:t>
            </a:r>
          </a:p>
          <a:p>
            <a:r>
              <a:rPr lang="en-US" dirty="0"/>
              <a:t>10. Array </a:t>
            </a:r>
          </a:p>
          <a:p>
            <a:r>
              <a:rPr lang="en-US" dirty="0"/>
              <a:t>11. Array 2D </a:t>
            </a:r>
          </a:p>
          <a:p>
            <a:r>
              <a:rPr lang="en-US" dirty="0"/>
              <a:t>12. 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r>
              <a:rPr lang="en-US" dirty="0"/>
              <a:t>13. Method </a:t>
            </a:r>
          </a:p>
          <a:p>
            <a:r>
              <a:rPr lang="en-US" dirty="0"/>
              <a:t>14. Method recursive</a:t>
            </a:r>
          </a:p>
          <a:p>
            <a:r>
              <a:rPr lang="en-US" dirty="0"/>
              <a:t>15.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CoTS</a:t>
            </a:r>
            <a:r>
              <a:rPr lang="en-US" dirty="0"/>
              <a:t> 2 (</a:t>
            </a:r>
            <a:r>
              <a:rPr lang="en-US" dirty="0" err="1"/>
              <a:t>pertemuan</a:t>
            </a:r>
            <a:r>
              <a:rPr lang="en-US" dirty="0"/>
              <a:t> online)</a:t>
            </a:r>
          </a:p>
          <a:p>
            <a:r>
              <a:rPr lang="en-US" dirty="0"/>
              <a:t>16. </a:t>
            </a:r>
            <a:r>
              <a:rPr lang="en-US" dirty="0" err="1"/>
              <a:t>CoTS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0695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034F-F612-4CB2-818E-F865E2F4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6057-F3C3-4389-AB10-3D1C9F13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(TP):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pra-syarat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TP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diizinkan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jurnal</a:t>
            </a:r>
            <a:r>
              <a:rPr lang="en-US" dirty="0"/>
              <a:t> pada </a:t>
            </a:r>
            <a:r>
              <a:rPr lang="en-US" dirty="0" err="1"/>
              <a:t>pekan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dan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 pada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Jurnal</a:t>
            </a:r>
            <a:r>
              <a:rPr lang="en-US" dirty="0"/>
              <a:t>: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GitHub Classroom,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 1 dan 2.</a:t>
            </a:r>
          </a:p>
          <a:p>
            <a:r>
              <a:rPr lang="en-US" dirty="0"/>
              <a:t>- Modul </a:t>
            </a:r>
            <a:r>
              <a:rPr lang="en-US" dirty="0" err="1"/>
              <a:t>praktikum</a:t>
            </a:r>
            <a:r>
              <a:rPr lang="en-US" dirty="0"/>
              <a:t>: Modul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0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034F-F612-4CB2-818E-F865E2F4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6057-F3C3-4389-AB10-3D1C9F13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TP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LMS,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Jumat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  <a:p>
            <a:r>
              <a:rPr lang="en-US" dirty="0"/>
              <a:t>- TP </a:t>
            </a:r>
            <a:r>
              <a:rPr lang="en-US" dirty="0" err="1"/>
              <a:t>dikumpulkan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Selasa</a:t>
            </a:r>
            <a:r>
              <a:rPr lang="en-US" dirty="0"/>
              <a:t>,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,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23.00</a:t>
            </a:r>
          </a:p>
          <a:p>
            <a:r>
              <a:rPr lang="en-US" dirty="0"/>
              <a:t>- TP </a:t>
            </a:r>
            <a:r>
              <a:rPr lang="en-US" dirty="0" err="1"/>
              <a:t>dikumpulkan</a:t>
            </a:r>
            <a:r>
              <a:rPr lang="en-US" dirty="0"/>
              <a:t> pada GitHub, </a:t>
            </a:r>
            <a:r>
              <a:rPr lang="en-US" dirty="0" err="1"/>
              <a:t>sesuai</a:t>
            </a:r>
            <a:r>
              <a:rPr lang="en-US" dirty="0"/>
              <a:t> link yang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dirty="0"/>
              <a:t>- Modul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LMS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LMS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GitHub,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45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034F-F612-4CB2-818E-F865E2F4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6057-F3C3-4389-AB10-3D1C9F13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…. </a:t>
            </a:r>
          </a:p>
          <a:p>
            <a:r>
              <a:rPr lang="en-US" dirty="0"/>
              <a:t>-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….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88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79F0F-35DA-4173-89EC-B65D09AD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48" y="758952"/>
            <a:ext cx="575943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QUESTION?</a:t>
            </a:r>
          </a:p>
        </p:txBody>
      </p:sp>
      <p:pic>
        <p:nvPicPr>
          <p:cNvPr id="10" name="Picture Placeholder 9" descr="Question mark">
            <a:extLst>
              <a:ext uri="{FF2B5EF4-FFF2-40B4-BE49-F238E27FC236}">
                <a16:creationId xmlns:a16="http://schemas.microsoft.com/office/drawing/2014/main" id="{03FF0C73-8D6B-436E-A6CD-72D0B3814B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9733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9A71F84D9BDC409F41C84E6B34E6B2" ma:contentTypeVersion="5" ma:contentTypeDescription="Create a new document." ma:contentTypeScope="" ma:versionID="db7f3a5bf3d560d72e8567c964bee4ba">
  <xsd:schema xmlns:xsd="http://www.w3.org/2001/XMLSchema" xmlns:xs="http://www.w3.org/2001/XMLSchema" xmlns:p="http://schemas.microsoft.com/office/2006/metadata/properties" xmlns:ns2="d5554a89-6f92-4c8b-9ac3-afebe9a77ccb" targetNamespace="http://schemas.microsoft.com/office/2006/metadata/properties" ma:root="true" ma:fieldsID="38cb1ea36267dfa9e3c53a95e3f97765" ns2:_="">
    <xsd:import namespace="d5554a89-6f92-4c8b-9ac3-afebe9a77c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554a89-6f92-4c8b-9ac3-afebe9a77c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5492F6-EFC3-4DF2-A9E3-C8491761FE8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Georgia Pro Cond Light</vt:lpstr>
      <vt:lpstr>Speak Pro</vt:lpstr>
      <vt:lpstr>RetrospectVTI</vt:lpstr>
      <vt:lpstr>Running Module</vt:lpstr>
      <vt:lpstr>Silabus Praktikum</vt:lpstr>
      <vt:lpstr>Silabus Praktikum</vt:lpstr>
      <vt:lpstr>Pelaksanaan Praktikum</vt:lpstr>
      <vt:lpstr>Pelaksanaan Praktikum</vt:lpstr>
      <vt:lpstr>Pelaksanaan Praktikum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2020-09-03T15:41:03Z</dcterms:created>
  <dcterms:modified xsi:type="dcterms:W3CDTF">2020-09-03T15:41:17Z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0x010100149A71F84D9BDC409F41C84E6B34E6B2</vt:lpwstr>
  </property>
</Properties>
</file>