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1" d="100"/>
          <a:sy n="41" d="100"/>
        </p:scale>
        <p:origin x="10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txBody>
          <a:bodyPr/>
          <a:lstStyle/>
          <a:p>
            <a:endParaRPr lang="en-US"/>
          </a:p>
        </p:txBody>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4721164"/>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a:p>
            <a:pPr algn="ctr">
              <a:lnSpc>
                <a:spcPts val="9600"/>
              </a:lnSpc>
            </a:pPr>
            <a:r>
              <a:rPr lang="en-US" sz="3600" spc="-80" dirty="0">
                <a:solidFill>
                  <a:srgbClr val="000000"/>
                </a:solidFill>
                <a:latin typeface="Gadugi" panose="020B0502040204020203" pitchFamily="34" charset="0"/>
                <a:ea typeface="Gadugi" panose="020B0502040204020203" pitchFamily="34" charset="0"/>
              </a:rPr>
              <a:t>Accenture North America</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Nabil Akhtar</a:t>
              </a: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8961" y="4095962"/>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artoon of a child&#10;&#10;Description automatically generated">
            <a:extLst>
              <a:ext uri="{FF2B5EF4-FFF2-40B4-BE49-F238E27FC236}">
                <a16:creationId xmlns:a16="http://schemas.microsoft.com/office/drawing/2014/main" id="{2D66C525-8ABC-5580-0B51-41C3FE615F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70984" y="6854321"/>
            <a:ext cx="2594760" cy="2594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69</TotalTime>
  <Words>1715</Words>
  <Application>Microsoft Office PowerPoint</Application>
  <PresentationFormat>Custom</PresentationFormat>
  <Paragraphs>150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Arial</vt:lpstr>
      <vt:lpstr>Wingdings 3</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NABIL AKHTAR</cp:lastModifiedBy>
  <cp:revision>14</cp:revision>
  <dcterms:created xsi:type="dcterms:W3CDTF">2006-08-16T00:00:00Z</dcterms:created>
  <dcterms:modified xsi:type="dcterms:W3CDTF">2024-03-28T16:19:09Z</dcterms:modified>
  <dc:identifier>DAEhDyfaYKE</dc:identifier>
</cp:coreProperties>
</file>