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60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C0A2-8155-452F-8F52-9A6A852FB02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7D7-10B4-45F1-9EBC-3386CA73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C0A2-8155-452F-8F52-9A6A852FB02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7D7-10B4-45F1-9EBC-3386CA73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8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C0A2-8155-452F-8F52-9A6A852FB02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7D7-10B4-45F1-9EBC-3386CA73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40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C0A2-8155-452F-8F52-9A6A852FB02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7D7-10B4-45F1-9EBC-3386CA731E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2356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C0A2-8155-452F-8F52-9A6A852FB02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7D7-10B4-45F1-9EBC-3386CA73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87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C0A2-8155-452F-8F52-9A6A852FB02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7D7-10B4-45F1-9EBC-3386CA73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85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C0A2-8155-452F-8F52-9A6A852FB02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7D7-10B4-45F1-9EBC-3386CA73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34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C0A2-8155-452F-8F52-9A6A852FB02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7D7-10B4-45F1-9EBC-3386CA73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30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C0A2-8155-452F-8F52-9A6A852FB02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7D7-10B4-45F1-9EBC-3386CA73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9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C0A2-8155-452F-8F52-9A6A852FB02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7D7-10B4-45F1-9EBC-3386CA73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4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C0A2-8155-452F-8F52-9A6A852FB02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7D7-10B4-45F1-9EBC-3386CA73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1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C0A2-8155-452F-8F52-9A6A852FB02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7D7-10B4-45F1-9EBC-3386CA73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0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C0A2-8155-452F-8F52-9A6A852FB02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7D7-10B4-45F1-9EBC-3386CA73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3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C0A2-8155-452F-8F52-9A6A852FB02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7D7-10B4-45F1-9EBC-3386CA73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7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C0A2-8155-452F-8F52-9A6A852FB02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7D7-10B4-45F1-9EBC-3386CA73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6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C0A2-8155-452F-8F52-9A6A852FB02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7D7-10B4-45F1-9EBC-3386CA73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5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C0A2-8155-452F-8F52-9A6A852FB02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7D7-10B4-45F1-9EBC-3386CA73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4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F5C0A2-8155-452F-8F52-9A6A852FB02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4F7D7-10B4-45F1-9EBC-3386CA73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652338" y="1363579"/>
            <a:ext cx="74274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Defination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A presupposition is a condition which must be fulfilled in order for an expression to make sense.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Also, a thing </a:t>
            </a:r>
            <a:r>
              <a:rPr lang="en-US" dirty="0" err="1" smtClean="0"/>
              <a:t>factly</a:t>
            </a:r>
            <a:r>
              <a:rPr lang="en-US" dirty="0" smtClean="0"/>
              <a:t> assumed beforehand at beginning of a line of argument or course of 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5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313" y="1242204"/>
            <a:ext cx="101446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NLP- Presupposition </a:t>
            </a:r>
          </a:p>
          <a:p>
            <a:pPr algn="ctr"/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Behind every behavior, its positive intension.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There is no failure, only feedback.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People work perfectly to produce the result they are getting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The meaning of communication is response you get. </a:t>
            </a:r>
          </a:p>
        </p:txBody>
      </p:sp>
    </p:spTree>
    <p:extLst>
      <p:ext uri="{BB962C8B-B14F-4D97-AF65-F5344CB8AC3E}">
        <p14:creationId xmlns:p14="http://schemas.microsoft.com/office/powerpoint/2010/main" val="359767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3962" y="1345720"/>
            <a:ext cx="935966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We have all resource we need. 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People response to their Map of reality, not reality itself.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To change your response, change your map.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Choice is better than no choice.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100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2715" y="2938428"/>
            <a:ext cx="9320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Thank You !!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45067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113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nabin kutu</dc:creator>
  <cp:lastModifiedBy>nabin kutu</cp:lastModifiedBy>
  <cp:revision>8</cp:revision>
  <dcterms:created xsi:type="dcterms:W3CDTF">2019-12-11T14:23:40Z</dcterms:created>
  <dcterms:modified xsi:type="dcterms:W3CDTF">2019-12-13T03:29:40Z</dcterms:modified>
</cp:coreProperties>
</file>