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baseline="30000" dirty="0" smtClean="0"/>
              <a:t>BOX LAYOUT</a:t>
            </a:r>
            <a:endParaRPr lang="en-US" sz="7200" b="1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Presentation By: </a:t>
            </a:r>
            <a:r>
              <a:rPr lang="en-US" dirty="0" err="1" smtClean="0">
                <a:solidFill>
                  <a:schemeClr val="tx1"/>
                </a:solidFill>
              </a:rPr>
              <a:t>Nabin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Dahal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wraps  every HTML element.</a:t>
            </a:r>
          </a:p>
          <a:p>
            <a:r>
              <a:rPr lang="en-US" dirty="0" smtClean="0"/>
              <a:t>It consists of margin, borders, padding, and the actual content.</a:t>
            </a:r>
          </a:p>
          <a:p>
            <a:endParaRPr lang="en-US" dirty="0" smtClean="0"/>
          </a:p>
        </p:txBody>
      </p:sp>
      <p:pic>
        <p:nvPicPr>
          <p:cNvPr id="1026" name="Picture 2" descr="https://imgs.search.brave.com/JswiL4UrDPejxq4KBXujzWcPS05PQeMlaY7GWd7M6hQ/rs:fit:561:225:1/g:ce/aHR0cHM6Ly90c2Uy/Lm1tLmJpbmcubmV0/L3RoP2lkPU9JUC5m/LU5Lb3Z1czZIU19D/NnA2MnBZS0lnSGFH/USZwaWQ9QXB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5257800" cy="2849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consists of the area between the boundary and the edge of the </a:t>
            </a:r>
            <a:r>
              <a:rPr lang="en-US" dirty="0" smtClean="0"/>
              <a:t>border</a:t>
            </a:r>
          </a:p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Used for separating elements from neighbors.</a:t>
            </a:r>
          </a:p>
          <a:p>
            <a:r>
              <a:rPr lang="en-US" dirty="0" smtClean="0"/>
              <a:t>Determined by margin left right top bottom.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 between box padding and margin.</a:t>
            </a:r>
          </a:p>
          <a:p>
            <a:r>
              <a:rPr lang="en-US" dirty="0" smtClean="0"/>
              <a:t>Allows to set style, color, and width</a:t>
            </a:r>
          </a:p>
          <a:p>
            <a:r>
              <a:rPr lang="en-US" dirty="0" smtClean="0"/>
              <a:t>Also used to cover the content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space around the content area and within the border box.</a:t>
            </a:r>
          </a:p>
          <a:p>
            <a:r>
              <a:rPr lang="en-US" dirty="0" smtClean="0"/>
              <a:t>Used to create space around the elements, inside any define border.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area consists of text, images, or the other media .</a:t>
            </a:r>
          </a:p>
          <a:p>
            <a:r>
              <a:rPr lang="en-US" dirty="0" smtClean="0"/>
              <a:t>Used for displaying the text , image, etc.</a:t>
            </a:r>
          </a:p>
          <a:p>
            <a:r>
              <a:rPr lang="en-US" dirty="0" smtClean="0"/>
              <a:t>Displayed portion in box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width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height and width properties are used to set he height and width of  area inside the padding ,border, margin.</a:t>
            </a:r>
          </a:p>
          <a:p>
            <a:r>
              <a:rPr lang="en-US" dirty="0" smtClean="0"/>
              <a:t>Auto</a:t>
            </a:r>
          </a:p>
          <a:p>
            <a:r>
              <a:rPr lang="en-US" dirty="0" smtClean="0"/>
              <a:t>Defined in </a:t>
            </a:r>
            <a:r>
              <a:rPr lang="en-US" dirty="0" err="1" smtClean="0"/>
              <a:t>px</a:t>
            </a:r>
            <a:r>
              <a:rPr lang="en-US" smtClean="0"/>
              <a:t>, cm %.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BOX LAYOUT</vt:lpstr>
      <vt:lpstr>CSS BOX MODEL</vt:lpstr>
      <vt:lpstr>Margin</vt:lpstr>
      <vt:lpstr>Border</vt:lpstr>
      <vt:lpstr>Padding</vt:lpstr>
      <vt:lpstr>Content</vt:lpstr>
      <vt:lpstr>Height and width element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LAYOUT</dc:title>
  <dc:creator>User</dc:creator>
  <cp:lastModifiedBy>User</cp:lastModifiedBy>
  <cp:revision>4</cp:revision>
  <dcterms:created xsi:type="dcterms:W3CDTF">2006-08-16T00:00:00Z</dcterms:created>
  <dcterms:modified xsi:type="dcterms:W3CDTF">2022-11-08T08:41:33Z</dcterms:modified>
</cp:coreProperties>
</file>