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17"/>
  </p:notesMasterIdLst>
  <p:sldIdLst>
    <p:sldId id="264" r:id="rId5"/>
    <p:sldId id="256" r:id="rId6"/>
    <p:sldId id="261" r:id="rId7"/>
    <p:sldId id="262" r:id="rId8"/>
    <p:sldId id="260" r:id="rId9"/>
    <p:sldId id="267" r:id="rId10"/>
    <p:sldId id="257" r:id="rId11"/>
    <p:sldId id="258" r:id="rId12"/>
    <p:sldId id="266" r:id="rId13"/>
    <p:sldId id="265" r:id="rId14"/>
    <p:sldId id="268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E278-5169-4A08-BAE2-CF8B60459A1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4F5DF-03EB-4243-8FBD-7C3D9E706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78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4F5DF-03EB-4243-8FBD-7C3D9E70612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7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7673B93-5C98-4FC0-B4EF-36463933496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082994-A776-4B19-9050-698CEA1FDA52}" type="datetimeFigureOut">
              <a:rPr lang="en-GB" smtClean="0"/>
              <a:t>17/03/2019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2400" y="6455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496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6745560" cy="940966"/>
          </a:xfrm>
        </p:spPr>
        <p:txBody>
          <a:bodyPr/>
          <a:lstStyle/>
          <a:p>
            <a:pPr algn="ctr"/>
            <a:r>
              <a:rPr lang="en-GB" dirty="0" smtClean="0"/>
              <a:t>Demo Output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8208912" cy="5184576"/>
          </a:xfrm>
        </p:spPr>
      </p:pic>
      <p:sp>
        <p:nvSpPr>
          <p:cNvPr id="5" name="TextBox 4"/>
          <p:cNvSpPr txBox="1"/>
          <p:nvPr/>
        </p:nvSpPr>
        <p:spPr>
          <a:xfrm>
            <a:off x="8100392" y="6525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10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611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4744"/>
            <a:ext cx="7620000" cy="4800600"/>
          </a:xfrm>
        </p:spPr>
        <p:txBody>
          <a:bodyPr/>
          <a:lstStyle/>
          <a:p>
            <a:r>
              <a:rPr lang="en-GB" dirty="0" smtClean="0"/>
              <a:t>During  this  project we came across different problems which we handle carefully.</a:t>
            </a:r>
          </a:p>
          <a:p>
            <a:r>
              <a:rPr lang="en-GB" dirty="0" smtClean="0"/>
              <a:t>It helps us to understand the c-programming language in better way.</a:t>
            </a:r>
          </a:p>
          <a:p>
            <a:r>
              <a:rPr lang="en-GB" dirty="0" smtClean="0"/>
              <a:t>Group discussion leads for  the better understanding of the problem encountered.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63048" y="64553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083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4336504"/>
            <a:ext cx="7620000" cy="892696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GB" sz="6000" b="1" dirty="0" smtClean="0"/>
              <a:t>Any Query?</a:t>
            </a:r>
            <a:endParaRPr lang="en-GB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63048" y="64553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45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9" y="2011885"/>
            <a:ext cx="9134121" cy="845739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en-GB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 Banchha  Asianpatee</a:t>
            </a:r>
            <a:endParaRPr lang="en-GB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5688632" cy="2680111"/>
          </a:xfrm>
        </p:spPr>
        <p:txBody>
          <a:bodyPr>
            <a:noAutofit/>
          </a:bodyPr>
          <a:lstStyle/>
          <a:p>
            <a:pPr algn="ctr"/>
            <a:r>
              <a:rPr lang="en-GB" sz="3600" dirty="0" smtClean="0"/>
              <a:t>By G-5 Team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GB" sz="3600" dirty="0" smtClean="0"/>
              <a:t>Manoj Paudel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GB" sz="3600" dirty="0" smtClean="0"/>
              <a:t>Muna Ghishing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GB" sz="3600" dirty="0" smtClean="0"/>
              <a:t>Nabin Lopchan</a:t>
            </a:r>
            <a:endParaRPr lang="en-GB" sz="3600" dirty="0"/>
          </a:p>
        </p:txBody>
      </p:sp>
      <p:pic>
        <p:nvPicPr>
          <p:cNvPr id="4" name="Picture 3" descr="asian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713996" y="481360"/>
            <a:ext cx="5067935" cy="787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15616" y="1196752"/>
            <a:ext cx="6552728" cy="108480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C- Project </a:t>
            </a:r>
            <a:endParaRPr lang="en-GB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67744" y="2708920"/>
            <a:ext cx="3960440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n-GB" sz="60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(KB-AP)</a:t>
            </a:r>
            <a:endParaRPr lang="en-GB" sz="60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23243" y="61133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060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3556992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GB" sz="3200" dirty="0"/>
              <a:t> We have studied c-programming, now through this project we are applying our theoretical knowledge of programming to build a simple real life project using different components of the 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848" y="64067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929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Features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This program will be highly productive for the people who want to increase their IQ level. Moreover it can be further explained as:</a:t>
            </a:r>
          </a:p>
          <a:p>
            <a:pPr lvl="0"/>
            <a:r>
              <a:rPr lang="en-GB" dirty="0"/>
              <a:t>This program contains three rounds.</a:t>
            </a:r>
          </a:p>
          <a:p>
            <a:pPr lvl="0"/>
            <a:r>
              <a:rPr lang="en-GB" dirty="0"/>
              <a:t>Participants should register first to play the game.</a:t>
            </a:r>
          </a:p>
          <a:p>
            <a:pPr lvl="0"/>
            <a:r>
              <a:rPr lang="en-GB" dirty="0"/>
              <a:t>Each round consists of ten questions from different topics.</a:t>
            </a:r>
          </a:p>
          <a:p>
            <a:pPr lvl="0"/>
            <a:r>
              <a:rPr lang="en-GB" dirty="0"/>
              <a:t>Only those who have their IQ level greater or equals to four will be able to play this quiz. </a:t>
            </a:r>
          </a:p>
          <a:p>
            <a:pPr lvl="0"/>
            <a:r>
              <a:rPr lang="en-GB" dirty="0"/>
              <a:t>The IQ level is determined by asking five questions.</a:t>
            </a:r>
          </a:p>
          <a:p>
            <a:pPr lvl="0"/>
            <a:r>
              <a:rPr lang="en-GB" dirty="0"/>
              <a:t>Each correct answer will reward the prize money of RS. 100. </a:t>
            </a:r>
          </a:p>
          <a:p>
            <a:pPr lvl="0"/>
            <a:r>
              <a:rPr lang="en-GB" dirty="0"/>
              <a:t>Participants can play this quiz until they answer all the questions correctly or can quit the game anytime they like.</a:t>
            </a:r>
          </a:p>
          <a:p>
            <a:pPr lvl="0"/>
            <a:r>
              <a:rPr lang="en-GB" dirty="0"/>
              <a:t>Their data will be stored in the file which can be accessed easily.</a:t>
            </a:r>
          </a:p>
          <a:p>
            <a:pPr lvl="0"/>
            <a:r>
              <a:rPr lang="en-GB" dirty="0"/>
              <a:t>No life </a:t>
            </a:r>
            <a:r>
              <a:rPr lang="en-GB" dirty="0" smtClean="0"/>
              <a:t>line (help line)  </a:t>
            </a:r>
            <a:r>
              <a:rPr lang="en-GB" dirty="0"/>
              <a:t>will be provided.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172400" y="6455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139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Objectives Of The Project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37112"/>
          </a:xfrm>
        </p:spPr>
        <p:txBody>
          <a:bodyPr>
            <a:normAutofit/>
          </a:bodyPr>
          <a:lstStyle/>
          <a:p>
            <a:pPr lvl="0"/>
            <a:r>
              <a:rPr lang="en-GB" sz="2800" dirty="0"/>
              <a:t>To test the general knowledge </a:t>
            </a:r>
          </a:p>
          <a:p>
            <a:pPr lvl="0"/>
            <a:r>
              <a:rPr lang="en-GB" sz="2800" dirty="0"/>
              <a:t>To increase/know the level of IQ</a:t>
            </a:r>
          </a:p>
          <a:p>
            <a:pPr lvl="0"/>
            <a:r>
              <a:rPr lang="en-GB" sz="2800" dirty="0"/>
              <a:t>To be updated with the current circumstances</a:t>
            </a:r>
          </a:p>
          <a:p>
            <a:r>
              <a:rPr lang="en-GB" sz="2800" dirty="0"/>
              <a:t>To know about the politics, geography, history, </a:t>
            </a:r>
            <a:r>
              <a:rPr lang="en-GB" sz="2800" dirty="0" smtClean="0"/>
              <a:t>sports etc. </a:t>
            </a:r>
            <a:endParaRPr lang="en-GB" sz="2800" dirty="0" smtClean="0"/>
          </a:p>
          <a:p>
            <a:r>
              <a:rPr lang="en-GB" sz="2800" dirty="0" smtClean="0"/>
              <a:t>For entertainment purpose also.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172400" y="6455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5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71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C-Components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132856"/>
            <a:ext cx="5400600" cy="3096344"/>
          </a:xfrm>
        </p:spPr>
        <p:txBody>
          <a:bodyPr>
            <a:noAutofit/>
          </a:bodyPr>
          <a:lstStyle/>
          <a:p>
            <a:pPr algn="ctr"/>
            <a:r>
              <a:rPr lang="en-GB" sz="3600" dirty="0" smtClean="0"/>
              <a:t>Switch Statement</a:t>
            </a:r>
          </a:p>
          <a:p>
            <a:pPr algn="ctr"/>
            <a:r>
              <a:rPr lang="en-GB" sz="3600" dirty="0" smtClean="0"/>
              <a:t>If Statements</a:t>
            </a:r>
          </a:p>
          <a:p>
            <a:pPr algn="ctr"/>
            <a:r>
              <a:rPr lang="en-GB" sz="3600" dirty="0" smtClean="0"/>
              <a:t>Loops</a:t>
            </a:r>
          </a:p>
          <a:p>
            <a:pPr algn="ctr"/>
            <a:r>
              <a:rPr lang="en-GB" sz="3600" dirty="0" smtClean="0"/>
              <a:t>Functions</a:t>
            </a:r>
          </a:p>
          <a:p>
            <a:pPr algn="ctr"/>
            <a:r>
              <a:rPr lang="en-GB" sz="3600" dirty="0" smtClean="0"/>
              <a:t>File Handling </a:t>
            </a:r>
          </a:p>
          <a:p>
            <a:pPr algn="ctr"/>
            <a:endParaRPr lang="en-GB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560" y="4149080"/>
            <a:ext cx="3538736" cy="21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172400" y="6455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6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336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8723432" cy="1728192"/>
          </a:xfrm>
        </p:spPr>
        <p:txBody>
          <a:bodyPr>
            <a:noAutofit/>
          </a:bodyPr>
          <a:lstStyle/>
          <a:p>
            <a:pPr algn="ctr"/>
            <a:r>
              <a:rPr lang="en-GB" sz="5400" dirty="0" smtClean="0">
                <a:solidFill>
                  <a:schemeClr val="bg1">
                    <a:lumMod val="75000"/>
                  </a:schemeClr>
                </a:solidFill>
              </a:rPr>
              <a:t>Program  </a:t>
            </a:r>
            <a:r>
              <a:rPr lang="en-GB" sz="5400" dirty="0" smtClean="0">
                <a:solidFill>
                  <a:schemeClr val="bg1">
                    <a:lumMod val="75000"/>
                  </a:schemeClr>
                </a:solidFill>
              </a:rPr>
              <a:t>Flow </a:t>
            </a:r>
            <a:r>
              <a:rPr lang="en-GB" sz="54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GB" sz="5400" dirty="0" smtClean="0">
                <a:solidFill>
                  <a:schemeClr val="bg1">
                    <a:lumMod val="75000"/>
                  </a:schemeClr>
                </a:solidFill>
              </a:rPr>
              <a:t>Function</a:t>
            </a:r>
            <a:r>
              <a:rPr lang="en-GB" sz="5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5400" dirty="0" smtClean="0">
                <a:solidFill>
                  <a:schemeClr val="bg1">
                    <a:lumMod val="75000"/>
                  </a:schemeClr>
                </a:solidFill>
              </a:rPr>
              <a:t>Flow)</a:t>
            </a:r>
            <a:endParaRPr lang="en-GB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492896"/>
            <a:ext cx="3384376" cy="3600400"/>
          </a:xfrm>
        </p:spPr>
        <p:txBody>
          <a:bodyPr>
            <a:normAutofit/>
          </a:bodyPr>
          <a:lstStyle/>
          <a:p>
            <a:r>
              <a:rPr lang="en-GB" dirty="0" smtClean="0"/>
              <a:t>Show</a:t>
            </a:r>
          </a:p>
          <a:p>
            <a:r>
              <a:rPr lang="en-GB" dirty="0" smtClean="0"/>
              <a:t>Show Data</a:t>
            </a:r>
          </a:p>
          <a:p>
            <a:r>
              <a:rPr lang="en-GB" dirty="0" smtClean="0"/>
              <a:t>Start</a:t>
            </a:r>
          </a:p>
          <a:p>
            <a:r>
              <a:rPr lang="en-GB" dirty="0" smtClean="0"/>
              <a:t>IQ</a:t>
            </a:r>
          </a:p>
          <a:p>
            <a:r>
              <a:rPr lang="en-GB" dirty="0" smtClean="0"/>
              <a:t>Prizes</a:t>
            </a:r>
          </a:p>
          <a:p>
            <a:r>
              <a:rPr lang="en-GB" dirty="0" smtClean="0"/>
              <a:t>Play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32040" y="2420888"/>
            <a:ext cx="3384376" cy="36004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sz="2200" dirty="0" smtClean="0"/>
              <a:t>One More</a:t>
            </a:r>
          </a:p>
          <a:p>
            <a:r>
              <a:rPr lang="en-GB" sz="2200" dirty="0" smtClean="0"/>
              <a:t>Play 1</a:t>
            </a:r>
          </a:p>
          <a:p>
            <a:r>
              <a:rPr lang="en-GB" sz="2200" dirty="0" smtClean="0"/>
              <a:t>New Quiz</a:t>
            </a:r>
          </a:p>
          <a:p>
            <a:r>
              <a:rPr lang="en-GB" sz="2200" dirty="0"/>
              <a:t>Test Again</a:t>
            </a:r>
          </a:p>
          <a:p>
            <a:r>
              <a:rPr lang="en-GB" sz="2200" dirty="0"/>
              <a:t>Registration</a:t>
            </a:r>
          </a:p>
          <a:p>
            <a:endParaRPr lang="en-GB" sz="2200" dirty="0" smtClean="0"/>
          </a:p>
          <a:p>
            <a:endParaRPr lang="en-GB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172400" y="6455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7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451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183880" cy="144016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Work Flow (Program Flow)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1" y="-27384"/>
            <a:ext cx="9255771" cy="6858000"/>
          </a:xfrm>
        </p:spPr>
      </p:pic>
      <p:sp>
        <p:nvSpPr>
          <p:cNvPr id="3" name="TextBox 2"/>
          <p:cNvSpPr txBox="1"/>
          <p:nvPr/>
        </p:nvSpPr>
        <p:spPr>
          <a:xfrm>
            <a:off x="3563888" y="645333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Fig: Function Flow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338471" y="642255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8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1633469"/>
            <a:ext cx="3956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//Every Function contains termination conditions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1933501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/*The function call depends on the condition output </a:t>
            </a:r>
          </a:p>
          <a:p>
            <a:r>
              <a:rPr lang="en-GB" sz="1200" dirty="0" smtClean="0"/>
              <a:t>from previous statement*/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546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Demo Output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8185720" cy="4680520"/>
          </a:xfrm>
        </p:spPr>
      </p:pic>
      <p:sp>
        <p:nvSpPr>
          <p:cNvPr id="5" name="TextBox 4"/>
          <p:cNvSpPr txBox="1"/>
          <p:nvPr/>
        </p:nvSpPr>
        <p:spPr>
          <a:xfrm>
            <a:off x="8109104" y="6525344"/>
            <a:ext cx="42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9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94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209</TotalTime>
  <Words>349</Words>
  <Application>Microsoft Office PowerPoint</Application>
  <PresentationFormat>On-screen Show (4:3)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Aspect</vt:lpstr>
      <vt:lpstr>Adjacency</vt:lpstr>
      <vt:lpstr>1_Adjacency</vt:lpstr>
      <vt:lpstr>2_Adjacency</vt:lpstr>
      <vt:lpstr>PowerPoint Presentation</vt:lpstr>
      <vt:lpstr>Ko Banchha  Asianpatee</vt:lpstr>
      <vt:lpstr>Introduction</vt:lpstr>
      <vt:lpstr>Features </vt:lpstr>
      <vt:lpstr>Objectives Of The Project </vt:lpstr>
      <vt:lpstr>C-Components Used</vt:lpstr>
      <vt:lpstr>Program  Flow (Function Flow)</vt:lpstr>
      <vt:lpstr>Work Flow (Program Flow)  </vt:lpstr>
      <vt:lpstr>Demo Output</vt:lpstr>
      <vt:lpstr>Demo Output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 Banchha  Asianpatee</dc:title>
  <dc:creator>Nabin Lopchan</dc:creator>
  <cp:lastModifiedBy>Nabin Lopchan</cp:lastModifiedBy>
  <cp:revision>18</cp:revision>
  <dcterms:created xsi:type="dcterms:W3CDTF">2019-03-15T06:33:46Z</dcterms:created>
  <dcterms:modified xsi:type="dcterms:W3CDTF">2019-03-17T10:20:41Z</dcterms:modified>
</cp:coreProperties>
</file>